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34" r:id="rId41"/>
    <p:sldId id="318" r:id="rId42"/>
    <p:sldId id="335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F9B16-F26D-46EC-B5CA-FC750EE54D01}" v="35" dt="2024-03-21T18:07:24.16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41" d="100"/>
          <a:sy n="41" d="100"/>
        </p:scale>
        <p:origin x="130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Gabriel Augusto Pires de Pinho" userId="df4e9927-d147-447d-b3bd-58687ff3d9b6" providerId="ADAL" clId="{05DF9B16-F26D-46EC-B5CA-FC750EE54D01}"/>
    <pc:docChg chg="undo custSel addSld delSld modSld">
      <pc:chgData name="Gabriel Augusto Pires de Pinho" userId="df4e9927-d147-447d-b3bd-58687ff3d9b6" providerId="ADAL" clId="{05DF9B16-F26D-46EC-B5CA-FC750EE54D01}" dt="2024-03-21T18:09:24.093" v="4109" actId="1076"/>
      <pc:docMkLst>
        <pc:docMk/>
      </pc:docMkLst>
      <pc:sldChg chg="modSp mod modNotesTx">
        <pc:chgData name="Gabriel Augusto Pires de Pinho" userId="df4e9927-d147-447d-b3bd-58687ff3d9b6" providerId="ADAL" clId="{05DF9B16-F26D-46EC-B5CA-FC750EE54D01}" dt="2024-03-19T17:47:22.783" v="484" actId="14"/>
        <pc:sldMkLst>
          <pc:docMk/>
          <pc:sldMk cId="1553432724" sldId="262"/>
        </pc:sldMkLst>
        <pc:spChg chg="mod">
          <ac:chgData name="Gabriel Augusto Pires de Pinho" userId="df4e9927-d147-447d-b3bd-58687ff3d9b6" providerId="ADAL" clId="{05DF9B16-F26D-46EC-B5CA-FC750EE54D01}" dt="2024-03-19T17:47:22.783" v="484" actId="14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Gabriel Augusto Pires de Pinho" userId="df4e9927-d147-447d-b3bd-58687ff3d9b6" providerId="ADAL" clId="{05DF9B16-F26D-46EC-B5CA-FC750EE54D01}" dt="2024-03-19T17:53:06.284" v="689" actId="404"/>
        <pc:sldMkLst>
          <pc:docMk/>
          <pc:sldMk cId="3288665831" sldId="263"/>
        </pc:sldMkLst>
        <pc:spChg chg="mod">
          <ac:chgData name="Gabriel Augusto Pires de Pinho" userId="df4e9927-d147-447d-b3bd-58687ff3d9b6" providerId="ADAL" clId="{05DF9B16-F26D-46EC-B5CA-FC750EE54D01}" dt="2024-03-19T17:53:06.284" v="689" actId="404"/>
          <ac:spMkLst>
            <pc:docMk/>
            <pc:sldMk cId="3288665831" sldId="263"/>
            <ac:spMk id="5" creationId="{1B07C49E-AFFC-EC46-8930-E4D428F5F943}"/>
          </ac:spMkLst>
        </pc:spChg>
      </pc:sldChg>
      <pc:sldChg chg="addSp modSp mod">
        <pc:chgData name="Gabriel Augusto Pires de Pinho" userId="df4e9927-d147-447d-b3bd-58687ff3d9b6" providerId="ADAL" clId="{05DF9B16-F26D-46EC-B5CA-FC750EE54D01}" dt="2024-03-19T18:15:07.326" v="1026" actId="1076"/>
        <pc:sldMkLst>
          <pc:docMk/>
          <pc:sldMk cId="2987552906" sldId="264"/>
        </pc:sldMkLst>
        <pc:spChg chg="add mod">
          <ac:chgData name="Gabriel Augusto Pires de Pinho" userId="df4e9927-d147-447d-b3bd-58687ff3d9b6" providerId="ADAL" clId="{05DF9B16-F26D-46EC-B5CA-FC750EE54D01}" dt="2024-03-19T18:15:07.326" v="1026" actId="1076"/>
          <ac:spMkLst>
            <pc:docMk/>
            <pc:sldMk cId="2987552906" sldId="264"/>
            <ac:spMk id="2" creationId="{44904509-1CC3-9CC0-8BC5-89D2E0D94FE2}"/>
          </ac:spMkLst>
        </pc:spChg>
        <pc:spChg chg="add mod">
          <ac:chgData name="Gabriel Augusto Pires de Pinho" userId="df4e9927-d147-447d-b3bd-58687ff3d9b6" providerId="ADAL" clId="{05DF9B16-F26D-46EC-B5CA-FC750EE54D01}" dt="2024-03-19T18:15:07.326" v="1026" actId="1076"/>
          <ac:spMkLst>
            <pc:docMk/>
            <pc:sldMk cId="2987552906" sldId="264"/>
            <ac:spMk id="3" creationId="{20A4BEB5-D687-C608-B9BD-ABA9FB91304E}"/>
          </ac:spMkLst>
        </pc:spChg>
        <pc:spChg chg="mod">
          <ac:chgData name="Gabriel Augusto Pires de Pinho" userId="df4e9927-d147-447d-b3bd-58687ff3d9b6" providerId="ADAL" clId="{05DF9B16-F26D-46EC-B5CA-FC750EE54D01}" dt="2024-03-19T18:14:52.977" v="1023" actId="403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Gabriel Augusto Pires de Pinho" userId="df4e9927-d147-447d-b3bd-58687ff3d9b6" providerId="ADAL" clId="{05DF9B16-F26D-46EC-B5CA-FC750EE54D01}" dt="2024-03-19T18:15:07.326" v="1026" actId="1076"/>
          <ac:spMkLst>
            <pc:docMk/>
            <pc:sldMk cId="2987552906" sldId="264"/>
            <ac:spMk id="7" creationId="{3C6D74BF-9BCB-F1D6-C258-0575B49DBF3F}"/>
          </ac:spMkLst>
        </pc:spChg>
        <pc:cxnChg chg="add mod">
          <ac:chgData name="Gabriel Augusto Pires de Pinho" userId="df4e9927-d147-447d-b3bd-58687ff3d9b6" providerId="ADAL" clId="{05DF9B16-F26D-46EC-B5CA-FC750EE54D01}" dt="2024-03-19T18:15:07.326" v="1026" actId="1076"/>
          <ac:cxnSpMkLst>
            <pc:docMk/>
            <pc:sldMk cId="2987552906" sldId="264"/>
            <ac:cxnSpMk id="6" creationId="{2A210041-4416-F55B-778D-3CE2767FDDFE}"/>
          </ac:cxnSpMkLst>
        </pc:cxnChg>
        <pc:cxnChg chg="add mod">
          <ac:chgData name="Gabriel Augusto Pires de Pinho" userId="df4e9927-d147-447d-b3bd-58687ff3d9b6" providerId="ADAL" clId="{05DF9B16-F26D-46EC-B5CA-FC750EE54D01}" dt="2024-03-19T18:15:07.326" v="1026" actId="1076"/>
          <ac:cxnSpMkLst>
            <pc:docMk/>
            <pc:sldMk cId="2987552906" sldId="264"/>
            <ac:cxnSpMk id="9" creationId="{8A679477-AB71-FD5B-7ACC-8E4115CA780D}"/>
          </ac:cxnSpMkLst>
        </pc:cxnChg>
      </pc:sldChg>
      <pc:sldChg chg="modSp mod">
        <pc:chgData name="Gabriel Augusto Pires de Pinho" userId="df4e9927-d147-447d-b3bd-58687ff3d9b6" providerId="ADAL" clId="{05DF9B16-F26D-46EC-B5CA-FC750EE54D01}" dt="2024-03-20T18:13:22.189" v="1576" actId="1076"/>
        <pc:sldMkLst>
          <pc:docMk/>
          <pc:sldMk cId="1578726356" sldId="265"/>
        </pc:sldMkLst>
        <pc:spChg chg="mod">
          <ac:chgData name="Gabriel Augusto Pires de Pinho" userId="df4e9927-d147-447d-b3bd-58687ff3d9b6" providerId="ADAL" clId="{05DF9B16-F26D-46EC-B5CA-FC750EE54D01}" dt="2024-03-20T18:13:22.189" v="1576" actId="1076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 mod">
        <pc:chgData name="Gabriel Augusto Pires de Pinho" userId="df4e9927-d147-447d-b3bd-58687ff3d9b6" providerId="ADAL" clId="{05DF9B16-F26D-46EC-B5CA-FC750EE54D01}" dt="2024-03-20T18:09:42.394" v="1509" actId="13822"/>
        <pc:sldMkLst>
          <pc:docMk/>
          <pc:sldMk cId="779971636" sldId="266"/>
        </pc:sldMkLst>
        <pc:spChg chg="add mod">
          <ac:chgData name="Gabriel Augusto Pires de Pinho" userId="df4e9927-d147-447d-b3bd-58687ff3d9b6" providerId="ADAL" clId="{05DF9B16-F26D-46EC-B5CA-FC750EE54D01}" dt="2024-03-20T18:09:42.394" v="1509" actId="13822"/>
          <ac:spMkLst>
            <pc:docMk/>
            <pc:sldMk cId="779971636" sldId="266"/>
            <ac:spMk id="2" creationId="{B794F7F0-8F20-13E7-2514-39283248D162}"/>
          </ac:spMkLst>
        </pc:spChg>
        <pc:spChg chg="mod">
          <ac:chgData name="Gabriel Augusto Pires de Pinho" userId="df4e9927-d147-447d-b3bd-58687ff3d9b6" providerId="ADAL" clId="{05DF9B16-F26D-46EC-B5CA-FC750EE54D01}" dt="2024-03-20T18:08:22.109" v="1472" actId="14100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 mod">
        <pc:chgData name="Gabriel Augusto Pires de Pinho" userId="df4e9927-d147-447d-b3bd-58687ff3d9b6" providerId="ADAL" clId="{05DF9B16-F26D-46EC-B5CA-FC750EE54D01}" dt="2024-03-21T14:46:45.516" v="3324" actId="1076"/>
        <pc:sldMkLst>
          <pc:docMk/>
          <pc:sldMk cId="3865605948" sldId="269"/>
        </pc:sldMkLst>
        <pc:spChg chg="mod">
          <ac:chgData name="Gabriel Augusto Pires de Pinho" userId="df4e9927-d147-447d-b3bd-58687ff3d9b6" providerId="ADAL" clId="{05DF9B16-F26D-46EC-B5CA-FC750EE54D01}" dt="2024-03-21T14:46:42.884" v="3323" actId="1076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Gabriel Augusto Pires de Pinho" userId="df4e9927-d147-447d-b3bd-58687ff3d9b6" providerId="ADAL" clId="{05DF9B16-F26D-46EC-B5CA-FC750EE54D01}" dt="2024-03-21T14:46:45.516" v="3324" actId="1076"/>
          <ac:picMkLst>
            <pc:docMk/>
            <pc:sldMk cId="3865605948" sldId="269"/>
            <ac:picMk id="6" creationId="{87A63FE1-522D-EA05-35EC-2B3C51FBD58C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4:51:42.155" v="3430" actId="114"/>
        <pc:sldMkLst>
          <pc:docMk/>
          <pc:sldMk cId="2727850971" sldId="270"/>
        </pc:sldMkLst>
        <pc:spChg chg="mod">
          <ac:chgData name="Gabriel Augusto Pires de Pinho" userId="df4e9927-d147-447d-b3bd-58687ff3d9b6" providerId="ADAL" clId="{05DF9B16-F26D-46EC-B5CA-FC750EE54D01}" dt="2024-03-21T14:51:42.155" v="3430" actId="114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4:51:04.420" v="3415" actId="1076"/>
          <ac:picMkLst>
            <pc:docMk/>
            <pc:sldMk cId="2727850971" sldId="270"/>
            <ac:picMk id="6" creationId="{BEAEED8F-4876-2A90-02E6-86116F664D18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8:06:01.229" v="3946" actId="1076"/>
        <pc:sldMkLst>
          <pc:docMk/>
          <pc:sldMk cId="1630123617" sldId="274"/>
        </pc:sldMkLst>
        <pc:spChg chg="mod">
          <ac:chgData name="Gabriel Augusto Pires de Pinho" userId="df4e9927-d147-447d-b3bd-58687ff3d9b6" providerId="ADAL" clId="{05DF9B16-F26D-46EC-B5CA-FC750EE54D01}" dt="2024-03-21T18:06:01.229" v="3946" actId="1076"/>
          <ac:spMkLst>
            <pc:docMk/>
            <pc:sldMk cId="1630123617" sldId="274"/>
            <ac:spMk id="5" creationId="{28684E62-A9F8-4E7A-AB01-78893062A1B4}"/>
          </ac:spMkLst>
        </pc:spChg>
        <pc:picChg chg="add mod">
          <ac:chgData name="Gabriel Augusto Pires de Pinho" userId="df4e9927-d147-447d-b3bd-58687ff3d9b6" providerId="ADAL" clId="{05DF9B16-F26D-46EC-B5CA-FC750EE54D01}" dt="2024-03-21T18:05:47.338" v="3945" actId="1076"/>
          <ac:picMkLst>
            <pc:docMk/>
            <pc:sldMk cId="1630123617" sldId="274"/>
            <ac:picMk id="2" creationId="{CCB1BF57-4ACE-860F-C6D1-5D68476B5030}"/>
          </ac:picMkLst>
        </pc:picChg>
      </pc:sldChg>
      <pc:sldChg chg="del">
        <pc:chgData name="Gabriel Augusto Pires de Pinho" userId="df4e9927-d147-447d-b3bd-58687ff3d9b6" providerId="ADAL" clId="{05DF9B16-F26D-46EC-B5CA-FC750EE54D01}" dt="2024-03-21T18:03:48.699" v="3799" actId="47"/>
        <pc:sldMkLst>
          <pc:docMk/>
          <pc:sldMk cId="3410008520" sldId="275"/>
        </pc:sldMkLst>
      </pc:sldChg>
      <pc:sldChg chg="modSp mod">
        <pc:chgData name="Gabriel Augusto Pires de Pinho" userId="df4e9927-d147-447d-b3bd-58687ff3d9b6" providerId="ADAL" clId="{05DF9B16-F26D-46EC-B5CA-FC750EE54D01}" dt="2024-03-21T14:13:34.548" v="2511" actId="20577"/>
        <pc:sldMkLst>
          <pc:docMk/>
          <pc:sldMk cId="148114319" sldId="276"/>
        </pc:sldMkLst>
        <pc:spChg chg="mod">
          <ac:chgData name="Gabriel Augusto Pires de Pinho" userId="df4e9927-d147-447d-b3bd-58687ff3d9b6" providerId="ADAL" clId="{05DF9B16-F26D-46EC-B5CA-FC750EE54D01}" dt="2024-03-21T14:13:34.548" v="2511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">
        <pc:chgData name="Gabriel Augusto Pires de Pinho" userId="df4e9927-d147-447d-b3bd-58687ff3d9b6" providerId="ADAL" clId="{05DF9B16-F26D-46EC-B5CA-FC750EE54D01}" dt="2024-03-21T14:45:18.089" v="3315" actId="1076"/>
        <pc:sldMkLst>
          <pc:docMk/>
          <pc:sldMk cId="321008965" sldId="277"/>
        </pc:sldMkLst>
        <pc:spChg chg="mod">
          <ac:chgData name="Gabriel Augusto Pires de Pinho" userId="df4e9927-d147-447d-b3bd-58687ff3d9b6" providerId="ADAL" clId="{05DF9B16-F26D-46EC-B5CA-FC750EE54D01}" dt="2024-03-21T14:44:49.812" v="3306" actId="27636"/>
          <ac:spMkLst>
            <pc:docMk/>
            <pc:sldMk cId="321008965" sldId="277"/>
            <ac:spMk id="8" creationId="{C7B9C153-C85C-3240-8E7E-523FBC004564}"/>
          </ac:spMkLst>
        </pc:spChg>
        <pc:picChg chg="add del mod">
          <ac:chgData name="Gabriel Augusto Pires de Pinho" userId="df4e9927-d147-447d-b3bd-58687ff3d9b6" providerId="ADAL" clId="{05DF9B16-F26D-46EC-B5CA-FC750EE54D01}" dt="2024-03-21T14:44:43.614" v="3300" actId="478"/>
          <ac:picMkLst>
            <pc:docMk/>
            <pc:sldMk cId="321008965" sldId="277"/>
            <ac:picMk id="3" creationId="{5EC68150-DA75-3A40-B7EA-70A3B4EA7A87}"/>
          </ac:picMkLst>
        </pc:picChg>
        <pc:picChg chg="add del mod">
          <ac:chgData name="Gabriel Augusto Pires de Pinho" userId="df4e9927-d147-447d-b3bd-58687ff3d9b6" providerId="ADAL" clId="{05DF9B16-F26D-46EC-B5CA-FC750EE54D01}" dt="2024-03-21T14:44:23.243" v="3298" actId="478"/>
          <ac:picMkLst>
            <pc:docMk/>
            <pc:sldMk cId="321008965" sldId="277"/>
            <ac:picMk id="5" creationId="{BB6DC3FC-FEF2-8458-F0C0-EB90553F77CC}"/>
          </ac:picMkLst>
        </pc:picChg>
        <pc:picChg chg="add mod">
          <ac:chgData name="Gabriel Augusto Pires de Pinho" userId="df4e9927-d147-447d-b3bd-58687ff3d9b6" providerId="ADAL" clId="{05DF9B16-F26D-46EC-B5CA-FC750EE54D01}" dt="2024-03-21T14:45:10.266" v="3310" actId="14100"/>
          <ac:picMkLst>
            <pc:docMk/>
            <pc:sldMk cId="321008965" sldId="277"/>
            <ac:picMk id="9" creationId="{10CCF087-C512-B3E1-4590-DADAD63DF9F7}"/>
          </ac:picMkLst>
        </pc:picChg>
        <pc:picChg chg="add mod">
          <ac:chgData name="Gabriel Augusto Pires de Pinho" userId="df4e9927-d147-447d-b3bd-58687ff3d9b6" providerId="ADAL" clId="{05DF9B16-F26D-46EC-B5CA-FC750EE54D01}" dt="2024-03-21T14:45:18.089" v="3315" actId="1076"/>
          <ac:picMkLst>
            <pc:docMk/>
            <pc:sldMk cId="321008965" sldId="277"/>
            <ac:picMk id="11" creationId="{FF0277C4-BFBD-9B21-10D6-FA601C96DFA1}"/>
          </ac:picMkLst>
        </pc:picChg>
      </pc:sldChg>
      <pc:sldChg chg="addSp delSp modSp mod">
        <pc:chgData name="Gabriel Augusto Pires de Pinho" userId="df4e9927-d147-447d-b3bd-58687ff3d9b6" providerId="ADAL" clId="{05DF9B16-F26D-46EC-B5CA-FC750EE54D01}" dt="2024-03-21T18:03:24.238" v="3795" actId="113"/>
        <pc:sldMkLst>
          <pc:docMk/>
          <pc:sldMk cId="2459446073" sldId="289"/>
        </pc:sldMkLst>
        <pc:spChg chg="add del">
          <ac:chgData name="Gabriel Augusto Pires de Pinho" userId="df4e9927-d147-447d-b3bd-58687ff3d9b6" providerId="ADAL" clId="{05DF9B16-F26D-46EC-B5CA-FC750EE54D01}" dt="2024-03-21T18:03:04.132" v="3766" actId="478"/>
          <ac:spMkLst>
            <pc:docMk/>
            <pc:sldMk cId="2459446073" sldId="289"/>
            <ac:spMk id="3" creationId="{9A733242-8B4A-2173-0C93-65F690696A6F}"/>
          </ac:spMkLst>
        </pc:spChg>
        <pc:spChg chg="mod">
          <ac:chgData name="Gabriel Augusto Pires de Pinho" userId="df4e9927-d147-447d-b3bd-58687ff3d9b6" providerId="ADAL" clId="{05DF9B16-F26D-46EC-B5CA-FC750EE54D01}" dt="2024-03-21T18:03:24.238" v="3795" actId="113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8:03:10.546" v="3768" actId="1076"/>
          <ac:picMkLst>
            <pc:docMk/>
            <pc:sldMk cId="2459446073" sldId="289"/>
            <ac:picMk id="7" creationId="{E62806AF-9830-2F52-EF64-7117B573163B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4:43:32.627" v="3228" actId="20577"/>
        <pc:sldMkLst>
          <pc:docMk/>
          <pc:sldMk cId="1813711241" sldId="293"/>
        </pc:sldMkLst>
        <pc:spChg chg="add mod">
          <ac:chgData name="Gabriel Augusto Pires de Pinho" userId="df4e9927-d147-447d-b3bd-58687ff3d9b6" providerId="ADAL" clId="{05DF9B16-F26D-46EC-B5CA-FC750EE54D01}" dt="2024-03-21T14:38:05.465" v="3004" actId="14100"/>
          <ac:spMkLst>
            <pc:docMk/>
            <pc:sldMk cId="1813711241" sldId="293"/>
            <ac:spMk id="2" creationId="{3EAF76C5-8DE9-206D-0CDA-7EDCF750710F}"/>
          </ac:spMkLst>
        </pc:spChg>
        <pc:spChg chg="mod">
          <ac:chgData name="Gabriel Augusto Pires de Pinho" userId="df4e9927-d147-447d-b3bd-58687ff3d9b6" providerId="ADAL" clId="{05DF9B16-F26D-46EC-B5CA-FC750EE54D01}" dt="2024-03-21T14:43:32.627" v="3228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addSp delSp modSp mod">
        <pc:chgData name="Gabriel Augusto Pires de Pinho" userId="df4e9927-d147-447d-b3bd-58687ff3d9b6" providerId="ADAL" clId="{05DF9B16-F26D-46EC-B5CA-FC750EE54D01}" dt="2024-03-21T17:36:09.547" v="3533" actId="14100"/>
        <pc:sldMkLst>
          <pc:docMk/>
          <pc:sldMk cId="981671777" sldId="296"/>
        </pc:sldMkLst>
        <pc:spChg chg="mod">
          <ac:chgData name="Gabriel Augusto Pires de Pinho" userId="df4e9927-d147-447d-b3bd-58687ff3d9b6" providerId="ADAL" clId="{05DF9B16-F26D-46EC-B5CA-FC750EE54D01}" dt="2024-03-21T17:35:36.522" v="3526" actId="20577"/>
          <ac:spMkLst>
            <pc:docMk/>
            <pc:sldMk cId="981671777" sldId="296"/>
            <ac:spMk id="2" creationId="{54176327-8CC4-4356-8BBB-DC4965CE9857}"/>
          </ac:spMkLst>
        </pc:spChg>
        <pc:spChg chg="del mod">
          <ac:chgData name="Gabriel Augusto Pires de Pinho" userId="df4e9927-d147-447d-b3bd-58687ff3d9b6" providerId="ADAL" clId="{05DF9B16-F26D-46EC-B5CA-FC750EE54D01}" dt="2024-03-21T17:35:45.262" v="3528" actId="478"/>
          <ac:spMkLst>
            <pc:docMk/>
            <pc:sldMk cId="981671777" sldId="296"/>
            <ac:spMk id="5" creationId="{85D9F803-CDBC-C74C-AF1B-2B5937D1C241}"/>
          </ac:spMkLst>
        </pc:spChg>
        <pc:picChg chg="add del">
          <ac:chgData name="Gabriel Augusto Pires de Pinho" userId="df4e9927-d147-447d-b3bd-58687ff3d9b6" providerId="ADAL" clId="{05DF9B16-F26D-46EC-B5CA-FC750EE54D01}" dt="2024-03-21T17:35:48.121" v="3530" actId="478"/>
          <ac:picMkLst>
            <pc:docMk/>
            <pc:sldMk cId="981671777" sldId="296"/>
            <ac:picMk id="6" creationId="{DAD6ECFF-8542-5DB0-4638-BF6658AA8202}"/>
          </ac:picMkLst>
        </pc:picChg>
        <pc:picChg chg="add mod">
          <ac:chgData name="Gabriel Augusto Pires de Pinho" userId="df4e9927-d147-447d-b3bd-58687ff3d9b6" providerId="ADAL" clId="{05DF9B16-F26D-46EC-B5CA-FC750EE54D01}" dt="2024-03-21T17:36:09.547" v="3533" actId="14100"/>
          <ac:picMkLst>
            <pc:docMk/>
            <pc:sldMk cId="981671777" sldId="296"/>
            <ac:picMk id="8" creationId="{706D6603-2841-A6D2-B409-BE9AB6B23717}"/>
          </ac:picMkLst>
        </pc:picChg>
      </pc:sldChg>
      <pc:sldChg chg="addSp delSp modSp mod">
        <pc:chgData name="Gabriel Augusto Pires de Pinho" userId="df4e9927-d147-447d-b3bd-58687ff3d9b6" providerId="ADAL" clId="{05DF9B16-F26D-46EC-B5CA-FC750EE54D01}" dt="2024-03-19T18:15:47.059" v="1056" actId="1035"/>
        <pc:sldMkLst>
          <pc:docMk/>
          <pc:sldMk cId="280316088" sldId="299"/>
        </pc:sldMkLst>
        <pc:spChg chg="add del mod">
          <ac:chgData name="Gabriel Augusto Pires de Pinho" userId="df4e9927-d147-447d-b3bd-58687ff3d9b6" providerId="ADAL" clId="{05DF9B16-F26D-46EC-B5CA-FC750EE54D01}" dt="2024-03-19T17:53:38.415" v="690" actId="478"/>
          <ac:spMkLst>
            <pc:docMk/>
            <pc:sldMk cId="280316088" sldId="299"/>
            <ac:spMk id="2" creationId="{998CB1DE-1ECB-D9BF-59EB-889621272586}"/>
          </ac:spMkLst>
        </pc:spChg>
        <pc:spChg chg="mod">
          <ac:chgData name="Gabriel Augusto Pires de Pinho" userId="df4e9927-d147-447d-b3bd-58687ff3d9b6" providerId="ADAL" clId="{05DF9B16-F26D-46EC-B5CA-FC750EE54D01}" dt="2024-03-19T18:15:22.645" v="1029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Gabriel Augusto Pires de Pinho" userId="df4e9927-d147-447d-b3bd-58687ff3d9b6" providerId="ADAL" clId="{05DF9B16-F26D-46EC-B5CA-FC750EE54D01}" dt="2024-03-19T18:04:35.997" v="879" actId="14100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Gabriel Augusto Pires de Pinho" userId="df4e9927-d147-447d-b3bd-58687ff3d9b6" providerId="ADAL" clId="{05DF9B16-F26D-46EC-B5CA-FC750EE54D01}" dt="2024-03-19T17:54:35.404" v="696" actId="1076"/>
          <ac:spMkLst>
            <pc:docMk/>
            <pc:sldMk cId="280316088" sldId="299"/>
            <ac:spMk id="7" creationId="{C9654DDF-578C-BB74-747E-69112B5E29B1}"/>
          </ac:spMkLst>
        </pc:spChg>
        <pc:spChg chg="add mod">
          <ac:chgData name="Gabriel Augusto Pires de Pinho" userId="df4e9927-d147-447d-b3bd-58687ff3d9b6" providerId="ADAL" clId="{05DF9B16-F26D-46EC-B5CA-FC750EE54D01}" dt="2024-03-19T17:56:03.676" v="717" actId="1076"/>
          <ac:spMkLst>
            <pc:docMk/>
            <pc:sldMk cId="280316088" sldId="299"/>
            <ac:spMk id="8" creationId="{4E2022A0-B0B4-521E-694A-F962C0A9A2B6}"/>
          </ac:spMkLst>
        </pc:spChg>
        <pc:spChg chg="add mod">
          <ac:chgData name="Gabriel Augusto Pires de Pinho" userId="df4e9927-d147-447d-b3bd-58687ff3d9b6" providerId="ADAL" clId="{05DF9B16-F26D-46EC-B5CA-FC750EE54D01}" dt="2024-03-19T17:56:06.628" v="718" actId="1076"/>
          <ac:spMkLst>
            <pc:docMk/>
            <pc:sldMk cId="280316088" sldId="299"/>
            <ac:spMk id="9" creationId="{32B43C78-8DE8-74D7-1020-5225E3A3D6C0}"/>
          </ac:spMkLst>
        </pc:spChg>
        <pc:spChg chg="add mod">
          <ac:chgData name="Gabriel Augusto Pires de Pinho" userId="df4e9927-d147-447d-b3bd-58687ff3d9b6" providerId="ADAL" clId="{05DF9B16-F26D-46EC-B5CA-FC750EE54D01}" dt="2024-03-19T17:56:43.409" v="731" actId="1076"/>
          <ac:spMkLst>
            <pc:docMk/>
            <pc:sldMk cId="280316088" sldId="299"/>
            <ac:spMk id="10" creationId="{8F245D6C-E93F-E013-2C49-84311C2D9087}"/>
          </ac:spMkLst>
        </pc:spChg>
        <pc:spChg chg="add mod">
          <ac:chgData name="Gabriel Augusto Pires de Pinho" userId="df4e9927-d147-447d-b3bd-58687ff3d9b6" providerId="ADAL" clId="{05DF9B16-F26D-46EC-B5CA-FC750EE54D01}" dt="2024-03-19T18:15:37.206" v="1036" actId="14100"/>
          <ac:spMkLst>
            <pc:docMk/>
            <pc:sldMk cId="280316088" sldId="299"/>
            <ac:spMk id="21" creationId="{BEA7DD30-7899-1BDD-4F6E-9A1667B5A14D}"/>
          </ac:spMkLst>
        </pc:spChg>
        <pc:spChg chg="add del mod">
          <ac:chgData name="Gabriel Augusto Pires de Pinho" userId="df4e9927-d147-447d-b3bd-58687ff3d9b6" providerId="ADAL" clId="{05DF9B16-F26D-46EC-B5CA-FC750EE54D01}" dt="2024-03-19T18:15:27.157" v="1030" actId="478"/>
          <ac:spMkLst>
            <pc:docMk/>
            <pc:sldMk cId="280316088" sldId="299"/>
            <ac:spMk id="29" creationId="{6C6035A0-389D-559E-867A-CDDDE6CE15E1}"/>
          </ac:spMkLst>
        </pc:spChg>
        <pc:spChg chg="add mod">
          <ac:chgData name="Gabriel Augusto Pires de Pinho" userId="df4e9927-d147-447d-b3bd-58687ff3d9b6" providerId="ADAL" clId="{05DF9B16-F26D-46EC-B5CA-FC750EE54D01}" dt="2024-03-19T18:15:47.059" v="1056" actId="1035"/>
          <ac:spMkLst>
            <pc:docMk/>
            <pc:sldMk cId="280316088" sldId="299"/>
            <ac:spMk id="34" creationId="{186CD28D-2E4B-2379-08D7-2E98FE999266}"/>
          </ac:spMkLst>
        </pc:spChg>
        <pc:spChg chg="add del mod">
          <ac:chgData name="Gabriel Augusto Pires de Pinho" userId="df4e9927-d147-447d-b3bd-58687ff3d9b6" providerId="ADAL" clId="{05DF9B16-F26D-46EC-B5CA-FC750EE54D01}" dt="2024-03-19T18:15:27.995" v="1031" actId="478"/>
          <ac:spMkLst>
            <pc:docMk/>
            <pc:sldMk cId="280316088" sldId="299"/>
            <ac:spMk id="53" creationId="{A5FFFBE3-DA54-35C8-26FD-A6A9C2A35F8D}"/>
          </ac:spMkLst>
        </pc:spChg>
        <pc:cxnChg chg="add">
          <ac:chgData name="Gabriel Augusto Pires de Pinho" userId="df4e9927-d147-447d-b3bd-58687ff3d9b6" providerId="ADAL" clId="{05DF9B16-F26D-46EC-B5CA-FC750EE54D01}" dt="2024-03-19T17:56:20.522" v="722" actId="11529"/>
          <ac:cxnSpMkLst>
            <pc:docMk/>
            <pc:sldMk cId="280316088" sldId="299"/>
            <ac:cxnSpMk id="12" creationId="{D0071C3A-0BB1-9BC4-0013-02B7C91899FF}"/>
          </ac:cxnSpMkLst>
        </pc:cxnChg>
        <pc:cxnChg chg="add mod">
          <ac:chgData name="Gabriel Augusto Pires de Pinho" userId="df4e9927-d147-447d-b3bd-58687ff3d9b6" providerId="ADAL" clId="{05DF9B16-F26D-46EC-B5CA-FC750EE54D01}" dt="2024-03-19T17:56:30.517" v="725" actId="14100"/>
          <ac:cxnSpMkLst>
            <pc:docMk/>
            <pc:sldMk cId="280316088" sldId="299"/>
            <ac:cxnSpMk id="13" creationId="{8DCB94A7-E8CD-34C9-AE20-0C7743E67A47}"/>
          </ac:cxnSpMkLst>
        </pc:cxnChg>
        <pc:cxnChg chg="add mod">
          <ac:chgData name="Gabriel Augusto Pires de Pinho" userId="df4e9927-d147-447d-b3bd-58687ff3d9b6" providerId="ADAL" clId="{05DF9B16-F26D-46EC-B5CA-FC750EE54D01}" dt="2024-03-19T17:56:43.409" v="731" actId="1076"/>
          <ac:cxnSpMkLst>
            <pc:docMk/>
            <pc:sldMk cId="280316088" sldId="299"/>
            <ac:cxnSpMk id="16" creationId="{F79D83AF-34BE-D8CB-D84D-5152A7ECB22E}"/>
          </ac:cxnSpMkLst>
        </pc:cxnChg>
        <pc:cxnChg chg="add del mod">
          <ac:chgData name="Gabriel Augusto Pires de Pinho" userId="df4e9927-d147-447d-b3bd-58687ff3d9b6" providerId="ADAL" clId="{05DF9B16-F26D-46EC-B5CA-FC750EE54D01}" dt="2024-03-19T17:59:57.305" v="745" actId="478"/>
          <ac:cxnSpMkLst>
            <pc:docMk/>
            <pc:sldMk cId="280316088" sldId="299"/>
            <ac:cxnSpMk id="23" creationId="{688533C8-37F7-3699-F998-4E683FC69061}"/>
          </ac:cxnSpMkLst>
        </pc:cxnChg>
        <pc:cxnChg chg="add mod">
          <ac:chgData name="Gabriel Augusto Pires de Pinho" userId="df4e9927-d147-447d-b3bd-58687ff3d9b6" providerId="ADAL" clId="{05DF9B16-F26D-46EC-B5CA-FC750EE54D01}" dt="2024-03-19T18:15:37.206" v="1036" actId="14100"/>
          <ac:cxnSpMkLst>
            <pc:docMk/>
            <pc:sldMk cId="280316088" sldId="299"/>
            <ac:cxnSpMk id="25" creationId="{5D19D1FC-E9AB-AB81-03AB-D67F54674B45}"/>
          </ac:cxnSpMkLst>
        </pc:cxnChg>
        <pc:cxnChg chg="add mod">
          <ac:chgData name="Gabriel Augusto Pires de Pinho" userId="df4e9927-d147-447d-b3bd-58687ff3d9b6" providerId="ADAL" clId="{05DF9B16-F26D-46EC-B5CA-FC750EE54D01}" dt="2024-03-19T18:15:47.059" v="1056" actId="1035"/>
          <ac:cxnSpMkLst>
            <pc:docMk/>
            <pc:sldMk cId="280316088" sldId="299"/>
            <ac:cxnSpMk id="30" creationId="{9F200940-A154-FB52-B1DB-9721A43A4E44}"/>
          </ac:cxnSpMkLst>
        </pc:cxnChg>
        <pc:cxnChg chg="add del mod">
          <ac:chgData name="Gabriel Augusto Pires de Pinho" userId="df4e9927-d147-447d-b3bd-58687ff3d9b6" providerId="ADAL" clId="{05DF9B16-F26D-46EC-B5CA-FC750EE54D01}" dt="2024-03-19T18:15:29.539" v="1033" actId="478"/>
          <ac:cxnSpMkLst>
            <pc:docMk/>
            <pc:sldMk cId="280316088" sldId="299"/>
            <ac:cxnSpMk id="37" creationId="{B8038D9C-F03C-1D29-50A3-909708865C6F}"/>
          </ac:cxnSpMkLst>
        </pc:cxnChg>
        <pc:cxnChg chg="add del mod">
          <ac:chgData name="Gabriel Augusto Pires de Pinho" userId="df4e9927-d147-447d-b3bd-58687ff3d9b6" providerId="ADAL" clId="{05DF9B16-F26D-46EC-B5CA-FC750EE54D01}" dt="2024-03-19T18:15:28.610" v="1032" actId="478"/>
          <ac:cxnSpMkLst>
            <pc:docMk/>
            <pc:sldMk cId="280316088" sldId="299"/>
            <ac:cxnSpMk id="54" creationId="{664CA65E-9A90-0404-ADA7-36DCA8F29B90}"/>
          </ac:cxnSpMkLst>
        </pc:cxnChg>
      </pc:sldChg>
      <pc:sldChg chg="addSp modSp mod">
        <pc:chgData name="Gabriel Augusto Pires de Pinho" userId="df4e9927-d147-447d-b3bd-58687ff3d9b6" providerId="ADAL" clId="{05DF9B16-F26D-46EC-B5CA-FC750EE54D01}" dt="2024-03-19T18:22:35.681" v="1061" actId="1076"/>
        <pc:sldMkLst>
          <pc:docMk/>
          <pc:sldMk cId="1385553969" sldId="302"/>
        </pc:sldMkLst>
        <pc:spChg chg="mod">
          <ac:chgData name="Gabriel Augusto Pires de Pinho" userId="df4e9927-d147-447d-b3bd-58687ff3d9b6" providerId="ADAL" clId="{05DF9B16-F26D-46EC-B5CA-FC750EE54D01}" dt="2024-03-19T18:22:32.524" v="1059" actId="6549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Gabriel Augusto Pires de Pinho" userId="df4e9927-d147-447d-b3bd-58687ff3d9b6" providerId="ADAL" clId="{05DF9B16-F26D-46EC-B5CA-FC750EE54D01}" dt="2024-03-19T18:22:12.430" v="1058" actId="14100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Gabriel Augusto Pires de Pinho" userId="df4e9927-d147-447d-b3bd-58687ff3d9b6" providerId="ADAL" clId="{05DF9B16-F26D-46EC-B5CA-FC750EE54D01}" dt="2024-03-19T18:22:35.681" v="1061" actId="1076"/>
          <ac:spMkLst>
            <pc:docMk/>
            <pc:sldMk cId="1385553969" sldId="302"/>
            <ac:spMk id="5" creationId="{19289A95-5116-0C70-9DB5-8C0C0D5A0886}"/>
          </ac:spMkLst>
        </pc:spChg>
        <pc:spChg chg="add mod">
          <ac:chgData name="Gabriel Augusto Pires de Pinho" userId="df4e9927-d147-447d-b3bd-58687ff3d9b6" providerId="ADAL" clId="{05DF9B16-F26D-46EC-B5CA-FC750EE54D01}" dt="2024-03-19T18:22:35.681" v="1061" actId="1076"/>
          <ac:spMkLst>
            <pc:docMk/>
            <pc:sldMk cId="1385553969" sldId="302"/>
            <ac:spMk id="7" creationId="{3226DA79-EF43-CC19-A0B7-99C1C72A79FE}"/>
          </ac:spMkLst>
        </pc:spChg>
        <pc:spChg chg="add mod">
          <ac:chgData name="Gabriel Augusto Pires de Pinho" userId="df4e9927-d147-447d-b3bd-58687ff3d9b6" providerId="ADAL" clId="{05DF9B16-F26D-46EC-B5CA-FC750EE54D01}" dt="2024-03-19T18:22:35.681" v="1061" actId="1076"/>
          <ac:spMkLst>
            <pc:docMk/>
            <pc:sldMk cId="1385553969" sldId="302"/>
            <ac:spMk id="8" creationId="{2D3E4EE1-6678-E50F-0A7E-97EAD65E16F6}"/>
          </ac:spMkLst>
        </pc:spChg>
        <pc:spChg chg="add mod">
          <ac:chgData name="Gabriel Augusto Pires de Pinho" userId="df4e9927-d147-447d-b3bd-58687ff3d9b6" providerId="ADAL" clId="{05DF9B16-F26D-46EC-B5CA-FC750EE54D01}" dt="2024-03-19T18:22:35.681" v="1061" actId="1076"/>
          <ac:spMkLst>
            <pc:docMk/>
            <pc:sldMk cId="1385553969" sldId="302"/>
            <ac:spMk id="9" creationId="{A0373AE4-4008-1152-D8CF-6D769DCCC8C5}"/>
          </ac:spMkLst>
        </pc:spChg>
        <pc:cxnChg chg="add mod">
          <ac:chgData name="Gabriel Augusto Pires de Pinho" userId="df4e9927-d147-447d-b3bd-58687ff3d9b6" providerId="ADAL" clId="{05DF9B16-F26D-46EC-B5CA-FC750EE54D01}" dt="2024-03-19T18:22:35.681" v="1061" actId="1076"/>
          <ac:cxnSpMkLst>
            <pc:docMk/>
            <pc:sldMk cId="1385553969" sldId="302"/>
            <ac:cxnSpMk id="10" creationId="{183F6A85-8063-486A-455E-DE55B2A9C6F2}"/>
          </ac:cxnSpMkLst>
        </pc:cxnChg>
        <pc:cxnChg chg="add mod">
          <ac:chgData name="Gabriel Augusto Pires de Pinho" userId="df4e9927-d147-447d-b3bd-58687ff3d9b6" providerId="ADAL" clId="{05DF9B16-F26D-46EC-B5CA-FC750EE54D01}" dt="2024-03-19T18:22:35.681" v="1061" actId="1076"/>
          <ac:cxnSpMkLst>
            <pc:docMk/>
            <pc:sldMk cId="1385553969" sldId="302"/>
            <ac:cxnSpMk id="12" creationId="{CEFEC80D-8033-1755-5696-A9561BCF69E7}"/>
          </ac:cxnSpMkLst>
        </pc:cxnChg>
      </pc:sldChg>
      <pc:sldChg chg="modSp mod">
        <pc:chgData name="Gabriel Augusto Pires de Pinho" userId="df4e9927-d147-447d-b3bd-58687ff3d9b6" providerId="ADAL" clId="{05DF9B16-F26D-46EC-B5CA-FC750EE54D01}" dt="2024-03-21T14:14:03.409" v="2515" actId="20577"/>
        <pc:sldMkLst>
          <pc:docMk/>
          <pc:sldMk cId="334532777" sldId="303"/>
        </pc:sldMkLst>
        <pc:spChg chg="mod">
          <ac:chgData name="Gabriel Augusto Pires de Pinho" userId="df4e9927-d147-447d-b3bd-58687ff3d9b6" providerId="ADAL" clId="{05DF9B16-F26D-46EC-B5CA-FC750EE54D01}" dt="2024-03-21T14:14:03.409" v="2515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Gabriel Augusto Pires de Pinho" userId="df4e9927-d147-447d-b3bd-58687ff3d9b6" providerId="ADAL" clId="{05DF9B16-F26D-46EC-B5CA-FC750EE54D01}" dt="2024-03-21T14:47:28.111" v="3336" actId="1076"/>
        <pc:sldMkLst>
          <pc:docMk/>
          <pc:sldMk cId="3869789237" sldId="304"/>
        </pc:sldMkLst>
        <pc:spChg chg="mod">
          <ac:chgData name="Gabriel Augusto Pires de Pinho" userId="df4e9927-d147-447d-b3bd-58687ff3d9b6" providerId="ADAL" clId="{05DF9B16-F26D-46EC-B5CA-FC750EE54D01}" dt="2024-03-21T14:47:25.217" v="3335" actId="1076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Gabriel Augusto Pires de Pinho" userId="df4e9927-d147-447d-b3bd-58687ff3d9b6" providerId="ADAL" clId="{05DF9B16-F26D-46EC-B5CA-FC750EE54D01}" dt="2024-03-21T14:47:28.111" v="3336" actId="1076"/>
          <ac:picMkLst>
            <pc:docMk/>
            <pc:sldMk cId="3869789237" sldId="304"/>
            <ac:picMk id="6" creationId="{AD0C6714-8426-BE6E-C527-83BAAF9D5BA9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4:48:00.984" v="3348" actId="1076"/>
        <pc:sldMkLst>
          <pc:docMk/>
          <pc:sldMk cId="80090182" sldId="305"/>
        </pc:sldMkLst>
        <pc:spChg chg="mod">
          <ac:chgData name="Gabriel Augusto Pires de Pinho" userId="df4e9927-d147-447d-b3bd-58687ff3d9b6" providerId="ADAL" clId="{05DF9B16-F26D-46EC-B5CA-FC750EE54D01}" dt="2024-03-21T14:47:48.850" v="3346" actId="1076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Gabriel Augusto Pires de Pinho" userId="df4e9927-d147-447d-b3bd-58687ff3d9b6" providerId="ADAL" clId="{05DF9B16-F26D-46EC-B5CA-FC750EE54D01}" dt="2024-03-21T14:48:00.984" v="3348" actId="1076"/>
          <ac:picMkLst>
            <pc:docMk/>
            <pc:sldMk cId="80090182" sldId="305"/>
            <ac:picMk id="6" creationId="{8E1B6F24-C1D2-1F96-B80B-EB01221FC2E7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4:49:07.703" v="3375" actId="1076"/>
        <pc:sldMkLst>
          <pc:docMk/>
          <pc:sldMk cId="3145340593" sldId="306"/>
        </pc:sldMkLst>
        <pc:spChg chg="mod">
          <ac:chgData name="Gabriel Augusto Pires de Pinho" userId="df4e9927-d147-447d-b3bd-58687ff3d9b6" providerId="ADAL" clId="{05DF9B16-F26D-46EC-B5CA-FC750EE54D01}" dt="2024-03-21T14:48:58.937" v="3373" actId="1076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Gabriel Augusto Pires de Pinho" userId="df4e9927-d147-447d-b3bd-58687ff3d9b6" providerId="ADAL" clId="{05DF9B16-F26D-46EC-B5CA-FC750EE54D01}" dt="2024-03-21T14:49:07.703" v="3375" actId="1076"/>
          <ac:picMkLst>
            <pc:docMk/>
            <pc:sldMk cId="3145340593" sldId="306"/>
            <ac:picMk id="6" creationId="{9590F2BE-6CD2-313F-A913-1B6B63F721F2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4:48:30.088" v="3361" actId="1076"/>
        <pc:sldMkLst>
          <pc:docMk/>
          <pc:sldMk cId="1106727586" sldId="307"/>
        </pc:sldMkLst>
        <pc:spChg chg="mod">
          <ac:chgData name="Gabriel Augusto Pires de Pinho" userId="df4e9927-d147-447d-b3bd-58687ff3d9b6" providerId="ADAL" clId="{05DF9B16-F26D-46EC-B5CA-FC750EE54D01}" dt="2024-03-21T14:48:22.137" v="3359" actId="1076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Gabriel Augusto Pires de Pinho" userId="df4e9927-d147-447d-b3bd-58687ff3d9b6" providerId="ADAL" clId="{05DF9B16-F26D-46EC-B5CA-FC750EE54D01}" dt="2024-03-21T14:48:30.088" v="3361" actId="1076"/>
          <ac:picMkLst>
            <pc:docMk/>
            <pc:sldMk cId="1106727586" sldId="307"/>
            <ac:picMk id="6" creationId="{7A687CFC-3B7A-6FA6-882E-82D76A0CADD7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4:49:41.929" v="3394" actId="1076"/>
        <pc:sldMkLst>
          <pc:docMk/>
          <pc:sldMk cId="706594483" sldId="308"/>
        </pc:sldMkLst>
        <pc:spChg chg="mod">
          <ac:chgData name="Gabriel Augusto Pires de Pinho" userId="df4e9927-d147-447d-b3bd-58687ff3d9b6" providerId="ADAL" clId="{05DF9B16-F26D-46EC-B5CA-FC750EE54D01}" dt="2024-03-21T14:49:28.465" v="3392" actId="1076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Gabriel Augusto Pires de Pinho" userId="df4e9927-d147-447d-b3bd-58687ff3d9b6" providerId="ADAL" clId="{05DF9B16-F26D-46EC-B5CA-FC750EE54D01}" dt="2024-03-21T14:49:41.929" v="3394" actId="1076"/>
          <ac:picMkLst>
            <pc:docMk/>
            <pc:sldMk cId="706594483" sldId="308"/>
            <ac:picMk id="6" creationId="{097B1DAD-FEC0-8E9E-03DE-6258A6A0A68E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4:52:03.873" v="3435" actId="14100"/>
        <pc:sldMkLst>
          <pc:docMk/>
          <pc:sldMk cId="1794738657" sldId="309"/>
        </pc:sldMkLst>
        <pc:spChg chg="mod">
          <ac:chgData name="Gabriel Augusto Pires de Pinho" userId="df4e9927-d147-447d-b3bd-58687ff3d9b6" providerId="ADAL" clId="{05DF9B16-F26D-46EC-B5CA-FC750EE54D01}" dt="2024-03-21T14:52:00.145" v="3433" actId="1076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4:52:03.873" v="3435" actId="14100"/>
          <ac:picMkLst>
            <pc:docMk/>
            <pc:sldMk cId="1794738657" sldId="309"/>
            <ac:picMk id="6" creationId="{46731E89-0516-9A60-46A7-8CEB6C251B6D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7:26:40.634" v="3445" actId="1076"/>
        <pc:sldMkLst>
          <pc:docMk/>
          <pc:sldMk cId="4010014743" sldId="310"/>
        </pc:sldMkLst>
        <pc:spChg chg="mod">
          <ac:chgData name="Gabriel Augusto Pires de Pinho" userId="df4e9927-d147-447d-b3bd-58687ff3d9b6" providerId="ADAL" clId="{05DF9B16-F26D-46EC-B5CA-FC750EE54D01}" dt="2024-03-21T17:26:37.029" v="3442" actId="14100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7:26:40.634" v="3445" actId="1076"/>
          <ac:picMkLst>
            <pc:docMk/>
            <pc:sldMk cId="4010014743" sldId="310"/>
            <ac:picMk id="6" creationId="{DF3D1706-897E-209F-5210-CB7997EA4D40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7:27:52.264" v="3455" actId="1076"/>
        <pc:sldMkLst>
          <pc:docMk/>
          <pc:sldMk cId="2735560525" sldId="311"/>
        </pc:sldMkLst>
        <pc:spChg chg="mod">
          <ac:chgData name="Gabriel Augusto Pires de Pinho" userId="df4e9927-d147-447d-b3bd-58687ff3d9b6" providerId="ADAL" clId="{05DF9B16-F26D-46EC-B5CA-FC750EE54D01}" dt="2024-03-21T17:27:39.836" v="3452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7:27:52.264" v="3455" actId="1076"/>
          <ac:picMkLst>
            <pc:docMk/>
            <pc:sldMk cId="2735560525" sldId="311"/>
            <ac:picMk id="6" creationId="{D85BF065-0ED2-2C6E-A42A-4B67B99734B7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7:28:42.413" v="3462" actId="1076"/>
        <pc:sldMkLst>
          <pc:docMk/>
          <pc:sldMk cId="1434679925" sldId="312"/>
        </pc:sldMkLst>
        <pc:spChg chg="mod">
          <ac:chgData name="Gabriel Augusto Pires de Pinho" userId="df4e9927-d147-447d-b3bd-58687ff3d9b6" providerId="ADAL" clId="{05DF9B16-F26D-46EC-B5CA-FC750EE54D01}" dt="2024-03-21T17:28:37.228" v="3459" actId="14100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7:28:42.413" v="3462" actId="1076"/>
          <ac:picMkLst>
            <pc:docMk/>
            <pc:sldMk cId="1434679925" sldId="312"/>
            <ac:picMk id="6" creationId="{7449F952-A30D-2A83-BEA0-CCE400F74192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7:30:13.533" v="3479" actId="1076"/>
        <pc:sldMkLst>
          <pc:docMk/>
          <pc:sldMk cId="1756972646" sldId="313"/>
        </pc:sldMkLst>
        <pc:spChg chg="mod">
          <ac:chgData name="Gabriel Augusto Pires de Pinho" userId="df4e9927-d147-447d-b3bd-58687ff3d9b6" providerId="ADAL" clId="{05DF9B16-F26D-46EC-B5CA-FC750EE54D01}" dt="2024-03-21T17:30:04.854" v="3475" actId="14100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7:30:13.533" v="3479" actId="1076"/>
          <ac:picMkLst>
            <pc:docMk/>
            <pc:sldMk cId="1756972646" sldId="313"/>
            <ac:picMk id="6" creationId="{9E3ECFB9-3B7E-ABBA-138E-B1F18468581E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7:29:26.681" v="3469" actId="1076"/>
        <pc:sldMkLst>
          <pc:docMk/>
          <pc:sldMk cId="639399535" sldId="314"/>
        </pc:sldMkLst>
        <pc:spChg chg="mod">
          <ac:chgData name="Gabriel Augusto Pires de Pinho" userId="df4e9927-d147-447d-b3bd-58687ff3d9b6" providerId="ADAL" clId="{05DF9B16-F26D-46EC-B5CA-FC750EE54D01}" dt="2024-03-21T17:29:07.002" v="3466" actId="14100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7:29:26.681" v="3469" actId="1076"/>
          <ac:picMkLst>
            <pc:docMk/>
            <pc:sldMk cId="639399535" sldId="314"/>
            <ac:picMk id="3" creationId="{9AA12CC1-6994-7CE4-4BD5-8C12B4ADE940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7:31:26.394" v="3488" actId="1076"/>
        <pc:sldMkLst>
          <pc:docMk/>
          <pc:sldMk cId="3566646398" sldId="315"/>
        </pc:sldMkLst>
        <pc:spChg chg="mod">
          <ac:chgData name="Gabriel Augusto Pires de Pinho" userId="df4e9927-d147-447d-b3bd-58687ff3d9b6" providerId="ADAL" clId="{05DF9B16-F26D-46EC-B5CA-FC750EE54D01}" dt="2024-03-21T17:31:22.299" v="3485" actId="14100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7:31:26.394" v="3488" actId="1076"/>
          <ac:picMkLst>
            <pc:docMk/>
            <pc:sldMk cId="3566646398" sldId="315"/>
            <ac:picMk id="6" creationId="{A2840E34-33BC-865E-407E-D0024F89214C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7:32:05.189" v="3496" actId="1076"/>
        <pc:sldMkLst>
          <pc:docMk/>
          <pc:sldMk cId="1398439132" sldId="316"/>
        </pc:sldMkLst>
        <pc:spChg chg="mod">
          <ac:chgData name="Gabriel Augusto Pires de Pinho" userId="df4e9927-d147-447d-b3bd-58687ff3d9b6" providerId="ADAL" clId="{05DF9B16-F26D-46EC-B5CA-FC750EE54D01}" dt="2024-03-21T17:31:48.433" v="3493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7:32:05.189" v="3496" actId="1076"/>
          <ac:picMkLst>
            <pc:docMk/>
            <pc:sldMk cId="1398439132" sldId="316"/>
            <ac:picMk id="6" creationId="{7B860171-B357-B1CE-DAE1-05A1300CC9D7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7:32:53.068" v="3508" actId="1076"/>
        <pc:sldMkLst>
          <pc:docMk/>
          <pc:sldMk cId="3975168428" sldId="317"/>
        </pc:sldMkLst>
        <pc:spChg chg="mod">
          <ac:chgData name="Gabriel Augusto Pires de Pinho" userId="df4e9927-d147-447d-b3bd-58687ff3d9b6" providerId="ADAL" clId="{05DF9B16-F26D-46EC-B5CA-FC750EE54D01}" dt="2024-03-21T17:32:48.082" v="3505" actId="14100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7:32:53.068" v="3508" actId="1076"/>
          <ac:picMkLst>
            <pc:docMk/>
            <pc:sldMk cId="3975168428" sldId="317"/>
            <ac:picMk id="6" creationId="{3A46E137-799F-C492-B81C-E4C26C29D716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7:38:20.133" v="3573" actId="20577"/>
        <pc:sldMkLst>
          <pc:docMk/>
          <pc:sldMk cId="239597884" sldId="318"/>
        </pc:sldMkLst>
        <pc:spChg chg="mod">
          <ac:chgData name="Gabriel Augusto Pires de Pinho" userId="df4e9927-d147-447d-b3bd-58687ff3d9b6" providerId="ADAL" clId="{05DF9B16-F26D-46EC-B5CA-FC750EE54D01}" dt="2024-03-21T17:37:52.902" v="3544" actId="6549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Gabriel Augusto Pires de Pinho" userId="df4e9927-d147-447d-b3bd-58687ff3d9b6" providerId="ADAL" clId="{05DF9B16-F26D-46EC-B5CA-FC750EE54D01}" dt="2024-03-21T17:38:20.133" v="3573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Gabriel Augusto Pires de Pinho" userId="df4e9927-d147-447d-b3bd-58687ff3d9b6" providerId="ADAL" clId="{05DF9B16-F26D-46EC-B5CA-FC750EE54D01}" dt="2024-03-21T17:37:58.360" v="3546" actId="1076"/>
          <ac:picMkLst>
            <pc:docMk/>
            <pc:sldMk cId="239597884" sldId="318"/>
            <ac:picMk id="4" creationId="{11422AC0-7382-0317-1E82-D5904A8A7377}"/>
          </ac:picMkLst>
        </pc:picChg>
      </pc:sldChg>
      <pc:sldChg chg="addSp delSp modSp mod">
        <pc:chgData name="Gabriel Augusto Pires de Pinho" userId="df4e9927-d147-447d-b3bd-58687ff3d9b6" providerId="ADAL" clId="{05DF9B16-F26D-46EC-B5CA-FC750EE54D01}" dt="2024-03-21T17:40:46.365" v="3620" actId="1076"/>
        <pc:sldMkLst>
          <pc:docMk/>
          <pc:sldMk cId="232499080" sldId="319"/>
        </pc:sldMkLst>
        <pc:spChg chg="del">
          <ac:chgData name="Gabriel Augusto Pires de Pinho" userId="df4e9927-d147-447d-b3bd-58687ff3d9b6" providerId="ADAL" clId="{05DF9B16-F26D-46EC-B5CA-FC750EE54D01}" dt="2024-03-21T17:40:22.724" v="3607" actId="478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Gabriel Augusto Pires de Pinho" userId="df4e9927-d147-447d-b3bd-58687ff3d9b6" providerId="ADAL" clId="{05DF9B16-F26D-46EC-B5CA-FC750EE54D01}" dt="2024-03-21T17:40:46.365" v="3620" actId="1076"/>
          <ac:spMkLst>
            <pc:docMk/>
            <pc:sldMk cId="232499080" sldId="319"/>
            <ac:spMk id="6" creationId="{53596E74-C097-85D9-BE46-3F286947CEA9}"/>
          </ac:spMkLst>
        </pc:spChg>
        <pc:spChg chg="mod">
          <ac:chgData name="Gabriel Augusto Pires de Pinho" userId="df4e9927-d147-447d-b3bd-58687ff3d9b6" providerId="ADAL" clId="{05DF9B16-F26D-46EC-B5CA-FC750EE54D01}" dt="2024-03-21T17:40:18.936" v="3606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Gabriel Augusto Pires de Pinho" userId="df4e9927-d147-447d-b3bd-58687ff3d9b6" providerId="ADAL" clId="{05DF9B16-F26D-46EC-B5CA-FC750EE54D01}" dt="2024-03-21T17:40:25.110" v="3609" actId="1076"/>
          <ac:picMkLst>
            <pc:docMk/>
            <pc:sldMk cId="232499080" sldId="319"/>
            <ac:picMk id="4" creationId="{16A30F12-D514-547A-814E-2C478CB0EE17}"/>
          </ac:picMkLst>
        </pc:picChg>
      </pc:sldChg>
      <pc:sldChg chg="addSp modSp mod">
        <pc:chgData name="Gabriel Augusto Pires de Pinho" userId="df4e9927-d147-447d-b3bd-58687ff3d9b6" providerId="ADAL" clId="{05DF9B16-F26D-46EC-B5CA-FC750EE54D01}" dt="2024-03-21T18:03:36.673" v="3798" actId="1076"/>
        <pc:sldMkLst>
          <pc:docMk/>
          <pc:sldMk cId="3645034231" sldId="320"/>
        </pc:sldMkLst>
        <pc:spChg chg="mod">
          <ac:chgData name="Gabriel Augusto Pires de Pinho" userId="df4e9927-d147-447d-b3bd-58687ff3d9b6" providerId="ADAL" clId="{05DF9B16-F26D-46EC-B5CA-FC750EE54D01}" dt="2024-03-21T18:03:34.474" v="3796" actId="1076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Gabriel Augusto Pires de Pinho" userId="df4e9927-d147-447d-b3bd-58687ff3d9b6" providerId="ADAL" clId="{05DF9B16-F26D-46EC-B5CA-FC750EE54D01}" dt="2024-03-21T18:03:36.673" v="3798" actId="1076"/>
          <ac:picMkLst>
            <pc:docMk/>
            <pc:sldMk cId="3645034231" sldId="320"/>
            <ac:picMk id="3" creationId="{91DE799B-373B-82F2-2675-56F3FCB672D9}"/>
          </ac:picMkLst>
        </pc:picChg>
      </pc:sldChg>
      <pc:sldChg chg="addSp delSp modSp mod">
        <pc:chgData name="Gabriel Augusto Pires de Pinho" userId="df4e9927-d147-447d-b3bd-58687ff3d9b6" providerId="ADAL" clId="{05DF9B16-F26D-46EC-B5CA-FC750EE54D01}" dt="2024-03-21T17:45:13.366" v="3653" actId="1076"/>
        <pc:sldMkLst>
          <pc:docMk/>
          <pc:sldMk cId="700132931" sldId="322"/>
        </pc:sldMkLst>
        <pc:spChg chg="del">
          <ac:chgData name="Gabriel Augusto Pires de Pinho" userId="df4e9927-d147-447d-b3bd-58687ff3d9b6" providerId="ADAL" clId="{05DF9B16-F26D-46EC-B5CA-FC750EE54D01}" dt="2024-03-21T17:44:44.472" v="3650" actId="478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Gabriel Augusto Pires de Pinho" userId="df4e9927-d147-447d-b3bd-58687ff3d9b6" providerId="ADAL" clId="{05DF9B16-F26D-46EC-B5CA-FC750EE54D01}" dt="2024-03-21T17:44:40.513" v="3649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Gabriel Augusto Pires de Pinho" userId="df4e9927-d147-447d-b3bd-58687ff3d9b6" providerId="ADAL" clId="{05DF9B16-F26D-46EC-B5CA-FC750EE54D01}" dt="2024-03-21T17:45:13.366" v="3653" actId="1076"/>
          <ac:picMkLst>
            <pc:docMk/>
            <pc:sldMk cId="700132931" sldId="322"/>
            <ac:picMk id="4" creationId="{825EA54C-5454-2F60-9D2B-139C8B5C8392}"/>
          </ac:picMkLst>
        </pc:picChg>
      </pc:sldChg>
      <pc:sldChg chg="addSp delSp modSp mod">
        <pc:chgData name="Gabriel Augusto Pires de Pinho" userId="df4e9927-d147-447d-b3bd-58687ff3d9b6" providerId="ADAL" clId="{05DF9B16-F26D-46EC-B5CA-FC750EE54D01}" dt="2024-03-21T17:46:16.800" v="3707" actId="20577"/>
        <pc:sldMkLst>
          <pc:docMk/>
          <pc:sldMk cId="1866160706" sldId="323"/>
        </pc:sldMkLst>
        <pc:spChg chg="del">
          <ac:chgData name="Gabriel Augusto Pires de Pinho" userId="df4e9927-d147-447d-b3bd-58687ff3d9b6" providerId="ADAL" clId="{05DF9B16-F26D-46EC-B5CA-FC750EE54D01}" dt="2024-03-21T17:45:46.005" v="3654" actId="478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Gabriel Augusto Pires de Pinho" userId="df4e9927-d147-447d-b3bd-58687ff3d9b6" providerId="ADAL" clId="{05DF9B16-F26D-46EC-B5CA-FC750EE54D01}" dt="2024-03-21T17:46:16.800" v="3707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Gabriel Augusto Pires de Pinho" userId="df4e9927-d147-447d-b3bd-58687ff3d9b6" providerId="ADAL" clId="{05DF9B16-F26D-46EC-B5CA-FC750EE54D01}" dt="2024-03-21T17:45:50.308" v="3657" actId="1076"/>
          <ac:picMkLst>
            <pc:docMk/>
            <pc:sldMk cId="1866160706" sldId="323"/>
            <ac:picMk id="4" creationId="{084DE439-28D7-600E-D45D-9C5512913C86}"/>
          </ac:picMkLst>
        </pc:picChg>
      </pc:sldChg>
      <pc:sldChg chg="addSp delSp modSp mod">
        <pc:chgData name="Gabriel Augusto Pires de Pinho" userId="df4e9927-d147-447d-b3bd-58687ff3d9b6" providerId="ADAL" clId="{05DF9B16-F26D-46EC-B5CA-FC750EE54D01}" dt="2024-03-21T17:47:25.979" v="3763" actId="1076"/>
        <pc:sldMkLst>
          <pc:docMk/>
          <pc:sldMk cId="252359608" sldId="324"/>
        </pc:sldMkLst>
        <pc:spChg chg="del mod">
          <ac:chgData name="Gabriel Augusto Pires de Pinho" userId="df4e9927-d147-447d-b3bd-58687ff3d9b6" providerId="ADAL" clId="{05DF9B16-F26D-46EC-B5CA-FC750EE54D01}" dt="2024-03-21T17:47:17.109" v="3758" actId="478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Gabriel Augusto Pires de Pinho" userId="df4e9927-d147-447d-b3bd-58687ff3d9b6" providerId="ADAL" clId="{05DF9B16-F26D-46EC-B5CA-FC750EE54D01}" dt="2024-03-21T17:47:11.874" v="3756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Gabriel Augusto Pires de Pinho" userId="df4e9927-d147-447d-b3bd-58687ff3d9b6" providerId="ADAL" clId="{05DF9B16-F26D-46EC-B5CA-FC750EE54D01}" dt="2024-03-21T17:47:25.979" v="3763" actId="1076"/>
          <ac:picMkLst>
            <pc:docMk/>
            <pc:sldMk cId="252359608" sldId="324"/>
            <ac:picMk id="4" creationId="{1A7A84DA-8A51-C618-92B2-352876022C3C}"/>
          </ac:picMkLst>
        </pc:picChg>
      </pc:sldChg>
      <pc:sldChg chg="modSp mod">
        <pc:chgData name="Gabriel Augusto Pires de Pinho" userId="df4e9927-d147-447d-b3bd-58687ff3d9b6" providerId="ADAL" clId="{05DF9B16-F26D-46EC-B5CA-FC750EE54D01}" dt="2024-03-19T12:44:37.644" v="35" actId="20577"/>
        <pc:sldMkLst>
          <pc:docMk/>
          <pc:sldMk cId="1277611629" sldId="327"/>
        </pc:sldMkLst>
        <pc:spChg chg="mod">
          <ac:chgData name="Gabriel Augusto Pires de Pinho" userId="df4e9927-d147-447d-b3bd-58687ff3d9b6" providerId="ADAL" clId="{05DF9B16-F26D-46EC-B5CA-FC750EE54D01}" dt="2024-03-19T12:44:37.644" v="35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modSp mod">
        <pc:chgData name="Gabriel Augusto Pires de Pinho" userId="df4e9927-d147-447d-b3bd-58687ff3d9b6" providerId="ADAL" clId="{05DF9B16-F26D-46EC-B5CA-FC750EE54D01}" dt="2024-03-21T18:09:24.093" v="4109" actId="1076"/>
        <pc:sldMkLst>
          <pc:docMk/>
          <pc:sldMk cId="1980221439" sldId="331"/>
        </pc:sldMkLst>
        <pc:spChg chg="add mod">
          <ac:chgData name="Gabriel Augusto Pires de Pinho" userId="df4e9927-d147-447d-b3bd-58687ff3d9b6" providerId="ADAL" clId="{05DF9B16-F26D-46EC-B5CA-FC750EE54D01}" dt="2024-03-21T18:09:24.093" v="4109" actId="1076"/>
          <ac:spMkLst>
            <pc:docMk/>
            <pc:sldMk cId="1980221439" sldId="331"/>
            <ac:spMk id="5" creationId="{A5F9E1C2-B63E-DBA1-DBD4-A88B81B60007}"/>
          </ac:spMkLst>
        </pc:spChg>
        <pc:spChg chg="mod">
          <ac:chgData name="Gabriel Augusto Pires de Pinho" userId="df4e9927-d147-447d-b3bd-58687ff3d9b6" providerId="ADAL" clId="{05DF9B16-F26D-46EC-B5CA-FC750EE54D01}" dt="2024-03-21T18:09:18.513" v="4107" actId="14100"/>
          <ac:spMkLst>
            <pc:docMk/>
            <pc:sldMk cId="1980221439" sldId="331"/>
            <ac:spMk id="10" creationId="{79EF1473-3ADD-43F1-A495-57AAB7FD902F}"/>
          </ac:spMkLst>
        </pc:spChg>
        <pc:picChg chg="add mod">
          <ac:chgData name="Gabriel Augusto Pires de Pinho" userId="df4e9927-d147-447d-b3bd-58687ff3d9b6" providerId="ADAL" clId="{05DF9B16-F26D-46EC-B5CA-FC750EE54D01}" dt="2024-03-21T18:09:21.596" v="4108" actId="1076"/>
          <ac:picMkLst>
            <pc:docMk/>
            <pc:sldMk cId="1980221439" sldId="331"/>
            <ac:picMk id="2" creationId="{F61AD1AB-84C3-295C-803E-5394A15E940F}"/>
          </ac:picMkLst>
        </pc:picChg>
      </pc:sldChg>
      <pc:sldChg chg="addSp delSp modSp mod">
        <pc:chgData name="Gabriel Augusto Pires de Pinho" userId="df4e9927-d147-447d-b3bd-58687ff3d9b6" providerId="ADAL" clId="{05DF9B16-F26D-46EC-B5CA-FC750EE54D01}" dt="2024-03-19T13:29:27.622" v="93" actId="1076"/>
        <pc:sldMkLst>
          <pc:docMk/>
          <pc:sldMk cId="2560061391" sldId="332"/>
        </pc:sldMkLst>
        <pc:spChg chg="add del">
          <ac:chgData name="Gabriel Augusto Pires de Pinho" userId="df4e9927-d147-447d-b3bd-58687ff3d9b6" providerId="ADAL" clId="{05DF9B16-F26D-46EC-B5CA-FC750EE54D01}" dt="2024-03-19T13:27:54.624" v="80" actId="478"/>
          <ac:spMkLst>
            <pc:docMk/>
            <pc:sldMk cId="2560061391" sldId="332"/>
            <ac:spMk id="3" creationId="{597A45E4-289E-8D00-F023-50918272B5F3}"/>
          </ac:spMkLst>
        </pc:spChg>
        <pc:spChg chg="mod">
          <ac:chgData name="Gabriel Augusto Pires de Pinho" userId="df4e9927-d147-447d-b3bd-58687ff3d9b6" providerId="ADAL" clId="{05DF9B16-F26D-46EC-B5CA-FC750EE54D01}" dt="2024-03-19T13:29:27.622" v="93" actId="1076"/>
          <ac:spMkLst>
            <pc:docMk/>
            <pc:sldMk cId="2560061391" sldId="332"/>
            <ac:spMk id="5" creationId="{8E999A1B-8752-489F-A63B-EA2F60186B52}"/>
          </ac:spMkLst>
        </pc:spChg>
        <pc:spChg chg="add del">
          <ac:chgData name="Gabriel Augusto Pires de Pinho" userId="df4e9927-d147-447d-b3bd-58687ff3d9b6" providerId="ADAL" clId="{05DF9B16-F26D-46EC-B5CA-FC750EE54D01}" dt="2024-03-19T13:28:14.040" v="82" actId="478"/>
          <ac:spMkLst>
            <pc:docMk/>
            <pc:sldMk cId="2560061391" sldId="332"/>
            <ac:spMk id="7" creationId="{D3A4BCE2-3183-673B-6348-4EE6D2EEEFE2}"/>
          </ac:spMkLst>
        </pc:spChg>
        <pc:picChg chg="add mod">
          <ac:chgData name="Gabriel Augusto Pires de Pinho" userId="df4e9927-d147-447d-b3bd-58687ff3d9b6" providerId="ADAL" clId="{05DF9B16-F26D-46EC-B5CA-FC750EE54D01}" dt="2024-03-19T13:29:22.533" v="91" actId="1076"/>
          <ac:picMkLst>
            <pc:docMk/>
            <pc:sldMk cId="2560061391" sldId="332"/>
            <ac:picMk id="1026" creationId="{5A1E640D-2775-C86E-79B7-12ED9207EB83}"/>
          </ac:picMkLst>
        </pc:picChg>
      </pc:sldChg>
      <pc:sldChg chg="addSp delSp modSp add mod setBg">
        <pc:chgData name="Gabriel Augusto Pires de Pinho" userId="df4e9927-d147-447d-b3bd-58687ff3d9b6" providerId="ADAL" clId="{05DF9B16-F26D-46EC-B5CA-FC750EE54D01}" dt="2024-03-20T18:14:45.834" v="1682"/>
        <pc:sldMkLst>
          <pc:docMk/>
          <pc:sldMk cId="3301986217" sldId="333"/>
        </pc:sldMkLst>
        <pc:spChg chg="add mod">
          <ac:chgData name="Gabriel Augusto Pires de Pinho" userId="df4e9927-d147-447d-b3bd-58687ff3d9b6" providerId="ADAL" clId="{05DF9B16-F26D-46EC-B5CA-FC750EE54D01}" dt="2024-03-20T18:14:45.834" v="1682"/>
          <ac:spMkLst>
            <pc:docMk/>
            <pc:sldMk cId="3301986217" sldId="333"/>
            <ac:spMk id="2" creationId="{02400395-0F22-7247-11CD-018534B7C88E}"/>
          </ac:spMkLst>
        </pc:spChg>
        <pc:spChg chg="del mod">
          <ac:chgData name="Gabriel Augusto Pires de Pinho" userId="df4e9927-d147-447d-b3bd-58687ff3d9b6" providerId="ADAL" clId="{05DF9B16-F26D-46EC-B5CA-FC750EE54D01}" dt="2024-03-20T18:14:08.641" v="1678" actId="478"/>
          <ac:spMkLst>
            <pc:docMk/>
            <pc:sldMk cId="3301986217" sldId="333"/>
            <ac:spMk id="5" creationId="{D035754A-3A21-5E8B-B300-A6633B1E0426}"/>
          </ac:spMkLst>
        </pc:spChg>
      </pc:sldChg>
      <pc:sldChg chg="addSp delSp modSp add mod setBg">
        <pc:chgData name="Gabriel Augusto Pires de Pinho" userId="df4e9927-d147-447d-b3bd-58687ff3d9b6" providerId="ADAL" clId="{05DF9B16-F26D-46EC-B5CA-FC750EE54D01}" dt="2024-03-21T17:36:55.308" v="3541" actId="14100"/>
        <pc:sldMkLst>
          <pc:docMk/>
          <pc:sldMk cId="2284452609" sldId="334"/>
        </pc:sldMkLst>
        <pc:picChg chg="add mod">
          <ac:chgData name="Gabriel Augusto Pires de Pinho" userId="df4e9927-d147-447d-b3bd-58687ff3d9b6" providerId="ADAL" clId="{05DF9B16-F26D-46EC-B5CA-FC750EE54D01}" dt="2024-03-21T17:36:55.308" v="3541" actId="14100"/>
          <ac:picMkLst>
            <pc:docMk/>
            <pc:sldMk cId="2284452609" sldId="334"/>
            <ac:picMk id="5" creationId="{4EBADDA0-D490-FAEE-5255-44DE506FD51B}"/>
          </ac:picMkLst>
        </pc:picChg>
        <pc:picChg chg="add mod">
          <ac:chgData name="Gabriel Augusto Pires de Pinho" userId="df4e9927-d147-447d-b3bd-58687ff3d9b6" providerId="ADAL" clId="{05DF9B16-F26D-46EC-B5CA-FC750EE54D01}" dt="2024-03-21T17:36:53.010" v="3540" actId="14100"/>
          <ac:picMkLst>
            <pc:docMk/>
            <pc:sldMk cId="2284452609" sldId="334"/>
            <ac:picMk id="7" creationId="{5C0EEEDC-BCE5-704D-492E-E7783947AF17}"/>
          </ac:picMkLst>
        </pc:picChg>
        <pc:picChg chg="del">
          <ac:chgData name="Gabriel Augusto Pires de Pinho" userId="df4e9927-d147-447d-b3bd-58687ff3d9b6" providerId="ADAL" clId="{05DF9B16-F26D-46EC-B5CA-FC750EE54D01}" dt="2024-03-21T17:36:14.933" v="3535" actId="478"/>
          <ac:picMkLst>
            <pc:docMk/>
            <pc:sldMk cId="2284452609" sldId="334"/>
            <ac:picMk id="8" creationId="{89D87654-7EFA-C92B-0BB8-2C35AAF581CF}"/>
          </ac:picMkLst>
        </pc:picChg>
      </pc:sldChg>
      <pc:sldChg chg="add del setBg">
        <pc:chgData name="Gabriel Augusto Pires de Pinho" userId="df4e9927-d147-447d-b3bd-58687ff3d9b6" providerId="ADAL" clId="{05DF9B16-F26D-46EC-B5CA-FC750EE54D01}" dt="2024-03-20T18:13:50.071" v="1653"/>
        <pc:sldMkLst>
          <pc:docMk/>
          <pc:sldMk cId="3848238941" sldId="334"/>
        </pc:sldMkLst>
      </pc:sldChg>
      <pc:sldChg chg="addSp delSp modSp add mod setBg">
        <pc:chgData name="Gabriel Augusto Pires de Pinho" userId="df4e9927-d147-447d-b3bd-58687ff3d9b6" providerId="ADAL" clId="{05DF9B16-F26D-46EC-B5CA-FC750EE54D01}" dt="2024-03-21T17:39:16.953" v="3579" actId="1076"/>
        <pc:sldMkLst>
          <pc:docMk/>
          <pc:sldMk cId="2953159207" sldId="335"/>
        </pc:sldMkLst>
        <pc:picChg chg="del">
          <ac:chgData name="Gabriel Augusto Pires de Pinho" userId="df4e9927-d147-447d-b3bd-58687ff3d9b6" providerId="ADAL" clId="{05DF9B16-F26D-46EC-B5CA-FC750EE54D01}" dt="2024-03-21T17:38:41.851" v="3575" actId="478"/>
          <ac:picMkLst>
            <pc:docMk/>
            <pc:sldMk cId="2953159207" sldId="335"/>
            <ac:picMk id="4" creationId="{649038B2-256F-3F04-EA77-5559A11E4CE6}"/>
          </ac:picMkLst>
        </pc:picChg>
        <pc:picChg chg="add mod">
          <ac:chgData name="Gabriel Augusto Pires de Pinho" userId="df4e9927-d147-447d-b3bd-58687ff3d9b6" providerId="ADAL" clId="{05DF9B16-F26D-46EC-B5CA-FC750EE54D01}" dt="2024-03-21T17:38:44.186" v="3577" actId="1076"/>
          <ac:picMkLst>
            <pc:docMk/>
            <pc:sldMk cId="2953159207" sldId="335"/>
            <ac:picMk id="6" creationId="{595B5286-D0A1-DAD0-E506-1752D321034C}"/>
          </ac:picMkLst>
        </pc:picChg>
        <pc:picChg chg="add mod">
          <ac:chgData name="Gabriel Augusto Pires de Pinho" userId="df4e9927-d147-447d-b3bd-58687ff3d9b6" providerId="ADAL" clId="{05DF9B16-F26D-46EC-B5CA-FC750EE54D01}" dt="2024-03-21T17:39:16.953" v="3579" actId="1076"/>
          <ac:picMkLst>
            <pc:docMk/>
            <pc:sldMk cId="2953159207" sldId="335"/>
            <ac:picMk id="9" creationId="{376C30C1-F3FE-2181-4ABD-C3A439DD4DB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EDD7DF-3D2F-B9AA-B753-09182B4220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gustop/Estudos.IBM_Data_Science/blob/main/10_Applied_Data_Science_Capstone/notebooks/02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gustop/Estudos.IBM_Data_Science/blob/main/10_Applied_Data_Science_Capstone/notebooks/04_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ugustop/Estudos.IBM_Data_Science/blob/main/10_Applied_Data_Science_Capstone/notebooks/03_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gustop/Estudos.IBM_Data_Science/blob/main/10_Applied_Data_Science_Capstone/notebooks/05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gustop/Estudos.IBM_Data_Science/blob/main/10_Applied_Data_Science_Capstone/app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gustop/Estudos.IBM_Data_Science/blob/main/10_Applied_Data_Science_Capstone/notebooks/06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gustop/Estudos.IBM_Data_Science/blob/main/10_Applied_Data_Science_Capstone/notebooks/01_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gustop/Estudos.IBM_Data_Science/blob/main/10_Applied_Data_Science_Capstone/notebooks/01_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Gabriel Pinho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19-mar-2024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to data Wrangling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</a:t>
            </a:r>
          </a:p>
          <a:p>
            <a:r>
              <a:rPr lang="en-US" sz="2400" dirty="0" err="1">
                <a:hlinkClick r:id="rId3"/>
              </a:rPr>
              <a:t>Estudos.IBM_Data_Science</a:t>
            </a:r>
            <a:r>
              <a:rPr lang="en-US" sz="2400" dirty="0">
                <a:hlinkClick r:id="rId3"/>
              </a:rPr>
              <a:t>/10_Applied_Data_Science_Capstone/notebooks/02_labs-jupyter-spacex-Data </a:t>
            </a:r>
            <a:r>
              <a:rPr lang="en-US" sz="2400" dirty="0" err="1">
                <a:hlinkClick r:id="rId3"/>
              </a:rPr>
              <a:t>wrangling.ipynb</a:t>
            </a:r>
            <a:r>
              <a:rPr lang="en-US" sz="2400" dirty="0">
                <a:hlinkClick r:id="rId3"/>
              </a:rPr>
              <a:t> at main · </a:t>
            </a:r>
            <a:r>
              <a:rPr lang="en-US" sz="2400" dirty="0" err="1">
                <a:hlinkClick r:id="rId3"/>
              </a:rPr>
              <a:t>gaugustop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Estudos.IBM_Data_Science</a:t>
            </a:r>
            <a:r>
              <a:rPr lang="en-US" sz="2400" dirty="0">
                <a:hlinkClick r:id="rId3"/>
              </a:rPr>
              <a:t> (github.com)</a:t>
            </a:r>
            <a:endParaRPr lang="en-US" sz="2400" dirty="0"/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904509-1CC3-9CC0-8BC5-89D2E0D94FE2}"/>
              </a:ext>
            </a:extLst>
          </p:cNvPr>
          <p:cNvSpPr/>
          <p:nvPr/>
        </p:nvSpPr>
        <p:spPr>
          <a:xfrm>
            <a:off x="4018645" y="4072059"/>
            <a:ext cx="2332673" cy="928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Make ‘</a:t>
            </a:r>
            <a:r>
              <a:rPr lang="pt-BR" dirty="0" err="1"/>
              <a:t>class</a:t>
            </a:r>
            <a:r>
              <a:rPr lang="pt-BR" dirty="0"/>
              <a:t>’ </a:t>
            </a:r>
            <a:r>
              <a:rPr lang="pt-BR" dirty="0" err="1"/>
              <a:t>column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outcome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landings</a:t>
            </a:r>
            <a:endParaRPr lang="en-US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0A4BEB5-D687-C608-B9BD-ABA9FB91304E}"/>
              </a:ext>
            </a:extLst>
          </p:cNvPr>
          <p:cNvSpPr/>
          <p:nvPr/>
        </p:nvSpPr>
        <p:spPr>
          <a:xfrm>
            <a:off x="770011" y="4342671"/>
            <a:ext cx="2332673" cy="40163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dataset_part_1.csv</a:t>
            </a:r>
            <a:endParaRPr lang="en-US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A210041-4416-F55B-778D-3CE2767FDDFE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 flipV="1">
            <a:off x="3102684" y="4536488"/>
            <a:ext cx="915961" cy="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C6D74BF-9BCB-F1D6-C258-0575B49DBF3F}"/>
              </a:ext>
            </a:extLst>
          </p:cNvPr>
          <p:cNvSpPr/>
          <p:nvPr/>
        </p:nvSpPr>
        <p:spPr>
          <a:xfrm>
            <a:off x="7253892" y="4338436"/>
            <a:ext cx="2332673" cy="40163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dataset_part_2.csv</a:t>
            </a:r>
            <a:endParaRPr lang="en-US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A679477-AB71-FD5B-7ACC-8E4115CA780D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6351318" y="4536488"/>
            <a:ext cx="902574" cy="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92937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 see if there is correlation between those variables)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 Pay load mass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 Launch Site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 Launch Site vs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plot: Class vs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 Orbit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 Orbit vs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chart: Class vs Year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794F7F0-8F20-13E7-2514-39283248D16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189611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3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 err="1">
                <a:hlinkClick r:id="rId3"/>
              </a:rPr>
              <a:t>Estudos.IBM_Data_Science</a:t>
            </a:r>
            <a:r>
              <a:rPr lang="en-US" dirty="0">
                <a:hlinkClick r:id="rId3"/>
              </a:rPr>
              <a:t>/10_Applied_Data_Science_Capstone/notebooks/04_jupyter-labs-eda-dataviz.ipynb at main · </a:t>
            </a:r>
            <a:r>
              <a:rPr lang="en-US" dirty="0" err="1">
                <a:hlinkClick r:id="rId3"/>
              </a:rPr>
              <a:t>gaugustop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Estudos.IBM_Data_Science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0576" y="1462752"/>
            <a:ext cx="11434469" cy="62816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distinct(</a:t>
            </a:r>
            <a:r>
              <a:rPr lang="en-US" sz="1400" dirty="0" err="1"/>
              <a:t>Launch_Site</a:t>
            </a:r>
            <a:r>
              <a:rPr lang="en-US" sz="1400" dirty="0"/>
              <a:t>) from </a:t>
            </a:r>
            <a:r>
              <a:rPr lang="en-US" sz="1400" dirty="0" err="1"/>
              <a:t>spacextable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* from </a:t>
            </a:r>
            <a:r>
              <a:rPr lang="en-US" sz="1400" dirty="0" err="1"/>
              <a:t>spacextable</a:t>
            </a:r>
            <a:r>
              <a:rPr lang="en-US" sz="1400" dirty="0"/>
              <a:t> where </a:t>
            </a:r>
            <a:r>
              <a:rPr lang="en-US" sz="1400" dirty="0" err="1"/>
              <a:t>Launch_Site</a:t>
            </a:r>
            <a:r>
              <a:rPr lang="en-US" sz="1400" dirty="0"/>
              <a:t> like 'CCA%' limit 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Customer, sum(PAYLOAD_MASS__KG_) as 'total payload' from </a:t>
            </a:r>
            <a:r>
              <a:rPr lang="en-US" sz="1400" dirty="0" err="1"/>
              <a:t>spacextable</a:t>
            </a:r>
            <a:r>
              <a:rPr lang="en-US" sz="1400" dirty="0"/>
              <a:t> where Customer = "NASA (CRS)“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distinct(</a:t>
            </a:r>
            <a:r>
              <a:rPr lang="en-US" sz="1400" dirty="0" err="1"/>
              <a:t>Booster_Version</a:t>
            </a:r>
            <a:r>
              <a:rPr lang="en-US" sz="1400" dirty="0"/>
              <a:t>) from </a:t>
            </a:r>
            <a:r>
              <a:rPr lang="en-US" sz="1400" dirty="0" err="1"/>
              <a:t>spacextable</a:t>
            </a:r>
            <a:r>
              <a:rPr lang="en-US" sz="1400" dirty="0"/>
              <a:t> where </a:t>
            </a:r>
            <a:r>
              <a:rPr lang="en-US" sz="1400" dirty="0" err="1"/>
              <a:t>Booster_Version</a:t>
            </a:r>
            <a:r>
              <a:rPr lang="en-US" sz="1400" dirty="0"/>
              <a:t> like 'F9 v1.1%'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round(avg(PAYLOAD_MASS__KG_),3) from </a:t>
            </a:r>
            <a:r>
              <a:rPr lang="en-US" sz="1400" dirty="0" err="1"/>
              <a:t>spacextable</a:t>
            </a:r>
            <a:r>
              <a:rPr lang="en-US" sz="1400" dirty="0"/>
              <a:t> where </a:t>
            </a:r>
            <a:r>
              <a:rPr lang="en-US" sz="1400" dirty="0" err="1"/>
              <a:t>Booster_Version</a:t>
            </a:r>
            <a:r>
              <a:rPr lang="en-US" sz="1400" dirty="0"/>
              <a:t> like 'F9 v1.1%'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min(Date) as 'Date of first </a:t>
            </a:r>
            <a:r>
              <a:rPr lang="en-US" sz="1400" dirty="0" err="1"/>
              <a:t>succesful</a:t>
            </a:r>
            <a:r>
              <a:rPr lang="en-US" sz="1400" dirty="0"/>
              <a:t> landing' from </a:t>
            </a:r>
            <a:r>
              <a:rPr lang="en-US" sz="1400" dirty="0" err="1"/>
              <a:t>spacextable</a:t>
            </a:r>
            <a:r>
              <a:rPr lang="en-US" sz="1400" dirty="0"/>
              <a:t> where </a:t>
            </a:r>
            <a:r>
              <a:rPr lang="en-US" sz="1400" dirty="0" err="1"/>
              <a:t>Landing_Outcome</a:t>
            </a:r>
            <a:r>
              <a:rPr lang="en-US" sz="1400" dirty="0"/>
              <a:t> like '%Success%'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</a:t>
            </a:r>
            <a:r>
              <a:rPr lang="en-US" sz="1400" dirty="0" err="1"/>
              <a:t>Booster_Version</a:t>
            </a:r>
            <a:r>
              <a:rPr lang="en-US" sz="1400" dirty="0"/>
              <a:t> from </a:t>
            </a:r>
            <a:r>
              <a:rPr lang="en-US" sz="1400" dirty="0" err="1"/>
              <a:t>spacextable</a:t>
            </a:r>
            <a:r>
              <a:rPr lang="en-US" sz="1400" dirty="0"/>
              <a:t> where </a:t>
            </a:r>
            <a:r>
              <a:rPr lang="en-US" sz="1400" dirty="0" err="1"/>
              <a:t>Landing_Outcome</a:t>
            </a:r>
            <a:r>
              <a:rPr lang="en-US" sz="1400" dirty="0"/>
              <a:t> = 'Success (drone ship)' and PAYLOAD_MASS__KG_ between 4000 and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</a:t>
            </a:r>
            <a:r>
              <a:rPr lang="en-US" sz="1400" dirty="0" err="1"/>
              <a:t>Mission_Outcome</a:t>
            </a:r>
            <a:r>
              <a:rPr lang="en-US" sz="1400" dirty="0"/>
              <a:t>, count(</a:t>
            </a:r>
            <a:r>
              <a:rPr lang="en-US" sz="1400" dirty="0" err="1"/>
              <a:t>Mission_Outcome</a:t>
            </a:r>
            <a:r>
              <a:rPr lang="en-US" sz="1400" dirty="0"/>
              <a:t>) as 'Count' from </a:t>
            </a:r>
            <a:r>
              <a:rPr lang="en-US" sz="1400" dirty="0" err="1"/>
              <a:t>spacextable</a:t>
            </a:r>
            <a:r>
              <a:rPr lang="en-US" sz="1400" dirty="0"/>
              <a:t> group by </a:t>
            </a:r>
            <a:r>
              <a:rPr lang="en-US" sz="1400" dirty="0" err="1"/>
              <a:t>Mission_Outcome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</a:t>
            </a:r>
            <a:r>
              <a:rPr lang="en-US" sz="1400" dirty="0" err="1"/>
              <a:t>Booster_Version</a:t>
            </a:r>
            <a:r>
              <a:rPr lang="en-US" sz="1400" dirty="0"/>
              <a:t> from </a:t>
            </a:r>
            <a:r>
              <a:rPr lang="en-US" sz="1400" dirty="0" err="1"/>
              <a:t>spacextable</a:t>
            </a:r>
            <a:r>
              <a:rPr lang="en-US" sz="1400" dirty="0"/>
              <a:t> where PAYLOAD_MASS__KG_ = (select max(PAYLOAD_MASS__KG_) from </a:t>
            </a:r>
            <a:r>
              <a:rPr lang="en-US" sz="1400" dirty="0" err="1"/>
              <a:t>spacextable</a:t>
            </a:r>
            <a:r>
              <a:rPr lang="en-US" sz="1400" dirty="0"/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Date, </a:t>
            </a:r>
            <a:r>
              <a:rPr lang="en-US" sz="1400" dirty="0" err="1"/>
              <a:t>Booster_Version</a:t>
            </a:r>
            <a:r>
              <a:rPr lang="en-US" sz="1400" dirty="0"/>
              <a:t>, </a:t>
            </a:r>
            <a:r>
              <a:rPr lang="en-US" sz="1400" dirty="0" err="1"/>
              <a:t>Launch_Site</a:t>
            </a:r>
            <a:r>
              <a:rPr lang="en-US" sz="1400" dirty="0"/>
              <a:t>, </a:t>
            </a:r>
            <a:r>
              <a:rPr lang="en-US" sz="1400" dirty="0" err="1"/>
              <a:t>Landing_Outcome</a:t>
            </a:r>
            <a:r>
              <a:rPr lang="en-US" sz="1400" dirty="0"/>
              <a:t>, </a:t>
            </a:r>
            <a:r>
              <a:rPr lang="en-US" sz="1400" dirty="0" err="1"/>
              <a:t>substr</a:t>
            </a:r>
            <a:r>
              <a:rPr lang="en-US" sz="1400" dirty="0"/>
              <a:t>(Date, 6, 2) as month from </a:t>
            </a:r>
            <a:r>
              <a:rPr lang="en-US" sz="1400" dirty="0" err="1"/>
              <a:t>spacextable</a:t>
            </a:r>
            <a:r>
              <a:rPr lang="en-US" sz="1400" dirty="0"/>
              <a:t> where </a:t>
            </a:r>
            <a:r>
              <a:rPr lang="en-US" sz="1400" dirty="0" err="1"/>
              <a:t>Landing_Outcome</a:t>
            </a:r>
            <a:r>
              <a:rPr lang="en-US" sz="1400" dirty="0"/>
              <a:t> = 'Failure (drone ship)' and </a:t>
            </a:r>
            <a:r>
              <a:rPr lang="en-US" sz="1400" dirty="0" err="1"/>
              <a:t>substr</a:t>
            </a:r>
            <a:r>
              <a:rPr lang="en-US" sz="1400" dirty="0"/>
              <a:t>(Date,0,5)='2015’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select </a:t>
            </a:r>
            <a:r>
              <a:rPr lang="en-US" sz="1400" dirty="0" err="1"/>
              <a:t>Landing_Outcome</a:t>
            </a:r>
            <a:r>
              <a:rPr lang="en-US" sz="1400" dirty="0"/>
              <a:t>, count(</a:t>
            </a:r>
            <a:r>
              <a:rPr lang="en-US" sz="1400" dirty="0" err="1"/>
              <a:t>Landing_Outcome</a:t>
            </a:r>
            <a:r>
              <a:rPr lang="en-US" sz="1400" dirty="0"/>
              <a:t>) as Count from </a:t>
            </a:r>
            <a:r>
              <a:rPr lang="en-US" sz="1400" dirty="0" err="1"/>
              <a:t>spacextable</a:t>
            </a:r>
            <a:r>
              <a:rPr lang="en-US" sz="1400" dirty="0"/>
              <a:t> group by </a:t>
            </a:r>
            <a:r>
              <a:rPr lang="en-US" sz="1400" dirty="0" err="1"/>
              <a:t>Landing_Outcome</a:t>
            </a:r>
            <a:r>
              <a:rPr lang="en-US" sz="1400" dirty="0"/>
              <a:t> having Date between '2010-06-04' and '2017-03-20' order by Count desc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C86B5-78A3-E5B8-8391-D56A9E43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00A76-FA3B-AFC5-8405-36C4CCC8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C68F8F-CA2B-C891-D8D9-EB565A3D6F7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2400395-0F22-7247-11CD-018534B7C88E}"/>
              </a:ext>
            </a:extLst>
          </p:cNvPr>
          <p:cNvSpPr txBox="1">
            <a:spLocks/>
          </p:cNvSpPr>
          <p:nvPr/>
        </p:nvSpPr>
        <p:spPr>
          <a:xfrm>
            <a:off x="734028" y="1415114"/>
            <a:ext cx="10551583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3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 err="1">
                <a:hlinkClick r:id="rId2"/>
              </a:rPr>
              <a:t>Estudos.IBM_Data_Science</a:t>
            </a:r>
            <a:r>
              <a:rPr lang="en-US" dirty="0">
                <a:hlinkClick r:id="rId2"/>
              </a:rPr>
              <a:t>/10_Applied_Data_Science_Capstone/notebooks/03_jupyter-labs-eda-sql-coursera_sqllite.ipynb at main · </a:t>
            </a:r>
            <a:r>
              <a:rPr lang="en-US" dirty="0" err="1">
                <a:hlinkClick r:id="rId2"/>
              </a:rPr>
              <a:t>gaugustop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Estudos.IBM_Data_Science</a:t>
            </a:r>
            <a:r>
              <a:rPr lang="en-US" dirty="0">
                <a:hlinkClick r:id="rId2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8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were created using Folium, a Python Library. In order to better understand the geographic influence in launch success there were added to the maps: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marker clusters, distance from coastline and lines.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Github</a:t>
            </a:r>
            <a:r>
              <a:rPr lang="en-US" b="1" dirty="0"/>
              <a:t> </a:t>
            </a:r>
            <a:r>
              <a:rPr lang="en-US" b="1" dirty="0" err="1"/>
              <a:t>Jupyter</a:t>
            </a:r>
            <a:r>
              <a:rPr lang="en-US" b="1" dirty="0"/>
              <a:t> Notebook:</a:t>
            </a:r>
            <a:r>
              <a:rPr lang="en-US" dirty="0"/>
              <a:t> </a:t>
            </a:r>
            <a:r>
              <a:rPr lang="en-US" dirty="0" err="1">
                <a:hlinkClick r:id="rId3"/>
              </a:rPr>
              <a:t>Estudos.IBM_Data_Science</a:t>
            </a:r>
            <a:r>
              <a:rPr lang="en-US" dirty="0">
                <a:hlinkClick r:id="rId3"/>
              </a:rPr>
              <a:t>/10_Applied_Data_Science_Capstone/notebooks/05_lab_jupyter_launch_site_location.ipynb at main · </a:t>
            </a:r>
            <a:r>
              <a:rPr lang="en-US" dirty="0" err="1">
                <a:hlinkClick r:id="rId3"/>
              </a:rPr>
              <a:t>gaugustop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Estudos.IBM_Data_Science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Dash, we have one dropdown to chose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Site, then a Pie chart showing the successful count per launch site (if one site is chosen then we see the proportion of success/failure of that site). Below that we have a payload mass range the user can chose and a scatter plot with class vs payload mass. This scatter plot also interacts with the dropdown.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Python file: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hlinkClick r:id="rId3"/>
              </a:rPr>
              <a:t>Estudos.IBM_Data_Science/10_Applied_Data_Science_Capstone/app/spacex_dash_app.py at main · </a:t>
            </a:r>
            <a:r>
              <a:rPr lang="en-US" dirty="0" err="1">
                <a:hlinkClick r:id="rId3"/>
              </a:rPr>
              <a:t>gaugustop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Estudos.IBM_Data_Science</a:t>
            </a:r>
            <a:r>
              <a:rPr lang="en-US" dirty="0">
                <a:hlinkClick r:id="rId3"/>
              </a:rPr>
              <a:t> (github.com)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9423" y="1674235"/>
            <a:ext cx="6945067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into train and test (test size = 20%). For each model, there were created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cv = 10, some parameters were tested and the score was taken with the test set, also a confusion matrix was created for each model.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classification models were tested: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EAF76C5-8DE9-206D-0CDA-7EDCF750710F}"/>
              </a:ext>
            </a:extLst>
          </p:cNvPr>
          <p:cNvSpPr txBox="1">
            <a:spLocks/>
          </p:cNvSpPr>
          <p:nvPr/>
        </p:nvSpPr>
        <p:spPr>
          <a:xfrm>
            <a:off x="7464490" y="1674235"/>
            <a:ext cx="4208087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3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err="1">
                <a:hlinkClick r:id="rId3"/>
              </a:rPr>
              <a:t>Estudos.IBM_Data_Science</a:t>
            </a:r>
            <a:r>
              <a:rPr lang="en-US" sz="2400" dirty="0">
                <a:hlinkClick r:id="rId3"/>
              </a:rPr>
              <a:t>/10_Applied_Data_Science_Capstone/notebooks/06_SpaceX_Machine_Learning_Prediction_Part_5.jupyterlite.ipynb at main · </a:t>
            </a:r>
            <a:r>
              <a:rPr lang="en-US" sz="2400" dirty="0" err="1">
                <a:hlinkClick r:id="rId3"/>
              </a:rPr>
              <a:t>gaugustop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Estudos.IBM_Data_Science</a:t>
            </a:r>
            <a:r>
              <a:rPr lang="en-US" sz="2400" dirty="0">
                <a:hlinkClick r:id="rId3"/>
              </a:rPr>
              <a:t> (github.com)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4873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shown that we have a correlation between the launch site, number of the flight and payload mass in the success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models tested were Logistic Regression, Support Vector Machine and K-Nearest Neighbors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CCF087-C512-B3E1-4590-DADAD63D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44" y="3267073"/>
            <a:ext cx="2553173" cy="21027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F0277C4-BFBD-9B21-10D6-FA601C96D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69" y="3429000"/>
            <a:ext cx="2421834" cy="19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5308" y="1366935"/>
            <a:ext cx="78497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A63FE1-522D-EA05-35EC-2B3C51FBD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381" y="1974759"/>
            <a:ext cx="51435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38019"/>
            <a:ext cx="10165467" cy="8101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0C6714-8426-BE6E-C527-83BAAF9D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94" y="1769486"/>
            <a:ext cx="51435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35665"/>
            <a:ext cx="9419018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1B6F24-C1D2-1F96-B80B-EB01221FC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099" y="2111592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79290"/>
            <a:ext cx="9027132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687CFC-3B7A-6FA6-882E-82D76A0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55" y="1928339"/>
            <a:ext cx="52101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48273"/>
            <a:ext cx="11421989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90F2BE-6CD2-313F-A913-1B6B63F7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723" y="2010485"/>
            <a:ext cx="52101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04647"/>
            <a:ext cx="6750462" cy="4121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97B1DAD-FEC0-8E9E-03DE-6258A6A0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82" y="2111592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latin typeface="Abadi" panose="020B0604020104020204" pitchFamily="34" charset="0"/>
              </a:rPr>
              <a:t>select distinct(</a:t>
            </a:r>
            <a:r>
              <a:rPr lang="en-US" sz="2200" i="1" dirty="0" err="1">
                <a:latin typeface="Abadi" panose="020B0604020104020204" pitchFamily="34" charset="0"/>
              </a:rPr>
              <a:t>Launch_Site</a:t>
            </a:r>
            <a:r>
              <a:rPr lang="en-US" sz="2200" i="1" dirty="0">
                <a:latin typeface="Abadi" panose="020B0604020104020204" pitchFamily="34" charset="0"/>
              </a:rPr>
              <a:t>) from </a:t>
            </a:r>
            <a:r>
              <a:rPr lang="en-US" sz="2200" i="1" dirty="0" err="1">
                <a:latin typeface="Abadi" panose="020B0604020104020204" pitchFamily="34" charset="0"/>
              </a:rPr>
              <a:t>spacextable</a:t>
            </a:r>
            <a:endParaRPr lang="en-US" sz="2200" i="1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AEED8F-4876-2A90-02E6-86116F66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035" y="2933527"/>
            <a:ext cx="2339929" cy="30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7813"/>
            <a:ext cx="9745589" cy="130946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731E89-0516-9A60-46A7-8CEB6C25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27274"/>
            <a:ext cx="11128612" cy="25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654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Customer, sum(PAYLOAD_MASS__KG_) as 'total payload'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= "NASA (CRS)"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3D1706-897E-209F-5210-CB7997EA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141" y="3928995"/>
            <a:ext cx="4341717" cy="11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round(avg(PAYLOAD_MASS__KG_),3)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'F9 v1.1%'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5BF065-0ED2-2C6E-A42A-4B67B9973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25" y="3854218"/>
            <a:ext cx="6101772" cy="117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7573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select min(Date) as 'Date of first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succesful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landing' from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spacextable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where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Landing_Outcome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like '%Success%'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49F952-A30D-2A83-BEA0-CCE400F7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0" y="4201124"/>
            <a:ext cx="4410901" cy="105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53332"/>
            <a:ext cx="4017889" cy="25588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61AD1AB-84C3-295C-803E-5394A15E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364" y="2436982"/>
            <a:ext cx="5400675" cy="4114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5F9E1C2-B63E-DBA1-DBD4-A88B81B60007}"/>
              </a:ext>
            </a:extLst>
          </p:cNvPr>
          <p:cNvSpPr txBox="1"/>
          <p:nvPr/>
        </p:nvSpPr>
        <p:spPr>
          <a:xfrm>
            <a:off x="5750747" y="1666080"/>
            <a:ext cx="5707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factor of success in launches is the experience gain in the firsts attempts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like we can below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8319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ship)' and PAYLOAD_MASS__KG_ between 4000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A12CC1-6994-7CE4-4BD5-8C12B4ADE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83" y="3885695"/>
            <a:ext cx="2169841" cy="23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'Count'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3ECFB9-3B7E-ABBA-138E-B1F184685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36" y="3702251"/>
            <a:ext cx="4679600" cy="2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PAYLOAD_MASS__KG_ = (select max(PAYLOAD_MASS__KG_)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840E34-33BC-865E-407E-D0024F892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465" y="3159454"/>
            <a:ext cx="1243131" cy="35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Date,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6, 2) as month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'Failure (drone ship)'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(Date,0,5)='2015'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860171-B357-B1CE-DAE1-05A1300CC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656" y="4308718"/>
            <a:ext cx="7834310" cy="12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0300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as Count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having Date between '2010-06-04' and '2017-03-20' order by Count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A46E137-799F-C492-B81C-E4C26C29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89" y="1627116"/>
            <a:ext cx="4042330" cy="45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map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6D6603-2841-A6D2-B409-BE9AB6B2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58" y="1772562"/>
            <a:ext cx="9792669" cy="32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215A2-DDEA-ECC9-F0FC-E6F0E859D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B1347-4D78-AD11-9786-7918CBE3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2E826-2BB4-D116-D3D5-72CF4DA79A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map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BADDA0-D490-FAEE-5255-44DE506F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0" y="1885871"/>
            <a:ext cx="3911799" cy="27794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0EEEDC-BCE5-704D-492E-E7783947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78" y="1270944"/>
            <a:ext cx="6301926" cy="47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52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with outcomes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422AC0-7382-0317-1E82-D5904A8A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47" y="1609511"/>
            <a:ext cx="7620392" cy="41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EA149-2846-02B9-059F-F0DB3BD7A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091E0-DACE-3584-C303-CCFDFC1C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E38F3-CCB6-112E-5D0F-1052EBD6F5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809339-C451-00EA-5073-CDAA4D425C2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with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5B5286-D0A1-DAD0-E506-1752D321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3" y="1711236"/>
            <a:ext cx="4343623" cy="3435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76C30C1-F3FE-2181-4ABD-C3A439DD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202" y="1575377"/>
            <a:ext cx="6007409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5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377538"/>
            <a:ext cx="5610055" cy="4941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if we can determine if the first stage will land, we can determine the cost of a launch. This information can be used if an alternate company wants to bid against SpaceX for a rocket launch. In this project, we will predict if the Falcon 9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1E640D-2775-C86E-79B7-12ED9207E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96689" y="2364067"/>
            <a:ext cx="4336615" cy="23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coastline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A30F12-D514-547A-814E-2C478CB0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151" y="2018517"/>
            <a:ext cx="6223320" cy="400705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3596E74-C097-85D9-BE46-3F286947CEA9}"/>
              </a:ext>
            </a:extLst>
          </p:cNvPr>
          <p:cNvSpPr/>
          <p:nvPr/>
        </p:nvSpPr>
        <p:spPr>
          <a:xfrm>
            <a:off x="3359020" y="3429000"/>
            <a:ext cx="1045028" cy="4851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1.32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Sites Count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5EA54C-5454-2F60-9D2B-139C8B5C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615" y="1500014"/>
            <a:ext cx="7328769" cy="45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Outcome for launch site with highest success rate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4DE439-28D7-600E-D45D-9C551291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83" y="1951817"/>
            <a:ext cx="6717978" cy="40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Launch outcome (all sites)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7A84DA-8A51-C618-92B2-35287602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878" y="1660849"/>
            <a:ext cx="6098244" cy="48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3783329" cy="3609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accuracy: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Log Reg, SVM and KNN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62806AF-9830-2F52-EF64-7117B573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51" y="1882198"/>
            <a:ext cx="54006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2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E799B-373B-82F2-2675-56F3FCB67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452" y="2181977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39152"/>
            <a:ext cx="10016177" cy="12040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factor of success in launches is the experience gain in the firsts attempts, we can see that in slide 24: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CB1BF57-4ACE-860F-C6D1-5D68476B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98" y="2743200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collecting using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API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Several functions were created to process the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collecting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with python library request and the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 functions were created to process the data, mainly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only to include Falcon9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null entries in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its mean value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to transform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cathegorical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into numerical ones using one hot encoder (Pandas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get_dummies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 Details of the functions in the flow chart next slide.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66727" y="1792288"/>
            <a:ext cx="7004535" cy="463492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3854" y="1800225"/>
            <a:ext cx="3303411" cy="4198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Notebook with Data Collection </a:t>
            </a:r>
          </a:p>
          <a:p>
            <a:r>
              <a:rPr lang="en-US" dirty="0" err="1">
                <a:hlinkClick r:id="rId3"/>
              </a:rPr>
              <a:t>Estudos.IBM_Data_Science</a:t>
            </a:r>
            <a:r>
              <a:rPr lang="en-US" dirty="0">
                <a:hlinkClick r:id="rId3"/>
              </a:rPr>
              <a:t>/10_Applied_Data_Science_Capstone/notebooks/01_jupyter-labs-spacex-data-collection-api.ipynb at main · </a:t>
            </a:r>
            <a:r>
              <a:rPr lang="en-US" dirty="0" err="1">
                <a:hlinkClick r:id="rId3"/>
              </a:rPr>
              <a:t>gaugustop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Estudos.IBM_Data_Science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9654DDF-578C-BB74-747E-69112B5E29B1}"/>
              </a:ext>
            </a:extLst>
          </p:cNvPr>
          <p:cNvSpPr/>
          <p:nvPr/>
        </p:nvSpPr>
        <p:spPr>
          <a:xfrm>
            <a:off x="4502373" y="1940511"/>
            <a:ext cx="3050875" cy="8024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spacex_url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"https://api.spacexdata.com/v4/launches/past"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E2022A0-B0B4-521E-694A-F962C0A9A2B6}"/>
              </a:ext>
            </a:extLst>
          </p:cNvPr>
          <p:cNvSpPr/>
          <p:nvPr/>
        </p:nvSpPr>
        <p:spPr>
          <a:xfrm>
            <a:off x="4502371" y="3046316"/>
            <a:ext cx="3050875" cy="8024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spacex_url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2B43C78-8DE8-74D7-1020-5225E3A3D6C0}"/>
              </a:ext>
            </a:extLst>
          </p:cNvPr>
          <p:cNvSpPr/>
          <p:nvPr/>
        </p:nvSpPr>
        <p:spPr>
          <a:xfrm>
            <a:off x="4502372" y="4231192"/>
            <a:ext cx="3050875" cy="4105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F245D6C-E93F-E013-2C49-84311C2D9087}"/>
              </a:ext>
            </a:extLst>
          </p:cNvPr>
          <p:cNvSpPr/>
          <p:nvPr/>
        </p:nvSpPr>
        <p:spPr>
          <a:xfrm>
            <a:off x="4519127" y="5024182"/>
            <a:ext cx="3034119" cy="7045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json_normalize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0071C3A-0BB1-9BC4-0013-02B7C91899FF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6027809" y="2742944"/>
            <a:ext cx="2" cy="30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DCB94A7-E8CD-34C9-AE20-0C7743E67A4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027809" y="3848749"/>
            <a:ext cx="1" cy="38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79D83AF-34BE-D8CB-D84D-5152A7ECB22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027810" y="4641739"/>
            <a:ext cx="8377" cy="38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EA7DD30-7899-1BDD-4F6E-9A1667B5A14D}"/>
              </a:ext>
            </a:extLst>
          </p:cNvPr>
          <p:cNvSpPr/>
          <p:nvPr/>
        </p:nvSpPr>
        <p:spPr>
          <a:xfrm>
            <a:off x="8401210" y="1931181"/>
            <a:ext cx="2743198" cy="1917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getBoosterVersion</a:t>
            </a:r>
            <a:endParaRPr lang="en-US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getLaunchSite</a:t>
            </a:r>
            <a:endParaRPr lang="en-US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getPayloadData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getCoreData</a:t>
            </a:r>
            <a:endParaRPr lang="en-US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pt-BR" dirty="0"/>
              <a:t>Filter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Falcon 9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5D19D1FC-E9AB-AB81-03AB-D67F54674B45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7553246" y="2889965"/>
            <a:ext cx="847964" cy="24865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F200940-A154-FB52-B1DB-9721A43A4E44}"/>
              </a:ext>
            </a:extLst>
          </p:cNvPr>
          <p:cNvCxnSpPr>
            <a:cxnSpLocks/>
            <a:stCxn id="21" idx="2"/>
            <a:endCxn id="34" idx="0"/>
          </p:cNvCxnSpPr>
          <p:nvPr/>
        </p:nvCxnSpPr>
        <p:spPr>
          <a:xfrm>
            <a:off x="9772809" y="3848749"/>
            <a:ext cx="0" cy="76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186CD28D-2E4B-2379-08D7-2E98FE999266}"/>
              </a:ext>
            </a:extLst>
          </p:cNvPr>
          <p:cNvSpPr/>
          <p:nvPr/>
        </p:nvSpPr>
        <p:spPr>
          <a:xfrm>
            <a:off x="8606472" y="4609328"/>
            <a:ext cx="2332673" cy="40163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dataset_part_1.csv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09745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Notebook with Data Collection </a:t>
            </a:r>
          </a:p>
          <a:p>
            <a:r>
              <a:rPr lang="en-US" sz="2400" dirty="0" err="1">
                <a:hlinkClick r:id="rId3"/>
              </a:rPr>
              <a:t>Estudos.IBM_Data_Science</a:t>
            </a:r>
            <a:r>
              <a:rPr lang="en-US" sz="2400" dirty="0">
                <a:hlinkClick r:id="rId3"/>
              </a:rPr>
              <a:t>/10_Applied_Data_Science_Capstone/notebooks/01_jupyter-labs-spacex-data-collection-api.ipynb at main · </a:t>
            </a:r>
            <a:r>
              <a:rPr lang="en-US" sz="2400" dirty="0" err="1">
                <a:hlinkClick r:id="rId3"/>
              </a:rPr>
              <a:t>gaugustop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Estudos.IBM_Data_Science</a:t>
            </a:r>
            <a:r>
              <a:rPr lang="en-US" sz="2400" dirty="0">
                <a:hlinkClick r:id="rId3"/>
              </a:rPr>
              <a:t> (github.com)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9289A95-5116-0C70-9DB5-8C0C0D5A0886}"/>
              </a:ext>
            </a:extLst>
          </p:cNvPr>
          <p:cNvSpPr/>
          <p:nvPr/>
        </p:nvSpPr>
        <p:spPr>
          <a:xfrm>
            <a:off x="7189336" y="1940511"/>
            <a:ext cx="3050875" cy="8024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spacex_url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"https://api.spacexdata.com/v4/launches/past"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226DA79-EF43-CC19-A0B7-99C1C72A79FE}"/>
              </a:ext>
            </a:extLst>
          </p:cNvPr>
          <p:cNvSpPr/>
          <p:nvPr/>
        </p:nvSpPr>
        <p:spPr>
          <a:xfrm>
            <a:off x="7189334" y="3046316"/>
            <a:ext cx="3050875" cy="8024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spacex_url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D3E4EE1-6678-E50F-0A7E-97EAD65E16F6}"/>
              </a:ext>
            </a:extLst>
          </p:cNvPr>
          <p:cNvSpPr/>
          <p:nvPr/>
        </p:nvSpPr>
        <p:spPr>
          <a:xfrm>
            <a:off x="7189335" y="4231192"/>
            <a:ext cx="3050875" cy="4105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0373AE4-4008-1152-D8CF-6D769DCCC8C5}"/>
              </a:ext>
            </a:extLst>
          </p:cNvPr>
          <p:cNvSpPr/>
          <p:nvPr/>
        </p:nvSpPr>
        <p:spPr>
          <a:xfrm>
            <a:off x="7206090" y="5024182"/>
            <a:ext cx="3034119" cy="7045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json_normalize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83F6A85-8063-486A-455E-DE55B2A9C6F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8714772" y="2742944"/>
            <a:ext cx="2" cy="30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EFEC80D-8033-1755-5696-A9561BCF69E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714773" y="4641739"/>
            <a:ext cx="8377" cy="38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</TotalTime>
  <Words>2164</Words>
  <Application>Microsoft Office PowerPoint</Application>
  <PresentationFormat>Widescreen</PresentationFormat>
  <Paragraphs>245</Paragraphs>
  <Slides>49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Consolas</vt:lpstr>
      <vt:lpstr>IBM Plex Mono SemiBold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Gabriel Augusto Pires de Pinho</cp:lastModifiedBy>
  <cp:revision>198</cp:revision>
  <dcterms:created xsi:type="dcterms:W3CDTF">2021-04-29T18:58:34Z</dcterms:created>
  <dcterms:modified xsi:type="dcterms:W3CDTF">2024-03-21T18:09:31Z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140b9f7d-8e3a-482f-9702-4b7ffc40985a_Enabled">
    <vt:lpwstr>true</vt:lpwstr>
  </property>
  <property fmtid="{D5CDD505-2E9C-101B-9397-08002B2CF9AE}" pid="4" name="MSIP_Label_140b9f7d-8e3a-482f-9702-4b7ffc40985a_SetDate">
    <vt:lpwstr>2024-03-19T12:44:21Z</vt:lpwstr>
  </property>
  <property fmtid="{D5CDD505-2E9C-101B-9397-08002B2CF9AE}" pid="5" name="MSIP_Label_140b9f7d-8e3a-482f-9702-4b7ffc40985a_Method">
    <vt:lpwstr>Privileged</vt:lpwstr>
  </property>
  <property fmtid="{D5CDD505-2E9C-101B-9397-08002B2CF9AE}" pid="6" name="MSIP_Label_140b9f7d-8e3a-482f-9702-4b7ffc40985a_Name">
    <vt:lpwstr>Pública</vt:lpwstr>
  </property>
  <property fmtid="{D5CDD505-2E9C-101B-9397-08002B2CF9AE}" pid="7" name="MSIP_Label_140b9f7d-8e3a-482f-9702-4b7ffc40985a_SiteId">
    <vt:lpwstr>5b6f6241-9a57-4be4-8e50-1dfa72e79a57</vt:lpwstr>
  </property>
  <property fmtid="{D5CDD505-2E9C-101B-9397-08002B2CF9AE}" pid="8" name="MSIP_Label_140b9f7d-8e3a-482f-9702-4b7ffc40985a_ActionId">
    <vt:lpwstr>0970d20b-548c-4ea3-8627-f74626d44f52</vt:lpwstr>
  </property>
  <property fmtid="{D5CDD505-2E9C-101B-9397-08002B2CF9AE}" pid="9" name="MSIP_Label_140b9f7d-8e3a-482f-9702-4b7ffc40985a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PÚBLICA</vt:lpwstr>
  </property>
</Properties>
</file>